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handoutMasterIdLst>
    <p:handoutMasterId r:id="rId16"/>
  </p:handoutMasterIdLst>
  <p:sldIdLst>
    <p:sldId id="256" r:id="rId2"/>
    <p:sldId id="257" r:id="rId3"/>
    <p:sldId id="258" r:id="rId4"/>
    <p:sldId id="259" r:id="rId5"/>
    <p:sldId id="268" r:id="rId6"/>
    <p:sldId id="269" r:id="rId7"/>
    <p:sldId id="260" r:id="rId8"/>
    <p:sldId id="261" r:id="rId9"/>
    <p:sldId id="262" r:id="rId10"/>
    <p:sldId id="263" r:id="rId11"/>
    <p:sldId id="264" r:id="rId12"/>
    <p:sldId id="265" r:id="rId13"/>
    <p:sldId id="266" r:id="rId14"/>
    <p:sldId id="267" r:id="rId15"/>
  </p:sldIdLst>
  <p:sldSz cx="9144000" cy="6858000" type="screen4x3"/>
  <p:notesSz cx="7010400" cy="9296400"/>
  <p:custDataLst>
    <p:tags r:id="rId1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1416" y="7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gs" Target="tags/tag1.xml"/><Relationship Id="rId2" Type="http://schemas.openxmlformats.org/officeDocument/2006/relationships/slide" Target="slides/slide1.xml"/><Relationship Id="rId16" Type="http://schemas.openxmlformats.org/officeDocument/2006/relationships/handoutMaster" Target="handoutMasters/handout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4C7A52F9-1268-4372-BDAD-A00BF208058E}" type="datetimeFigureOut">
              <a:rPr lang="en-US" smtClean="0"/>
              <a:t>1/17/2017</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0FD288B9-D23C-445C-B3FB-CBB529E63FAA}" type="slidenum">
              <a:rPr lang="en-US" smtClean="0"/>
              <a:t>‹#›</a:t>
            </a:fld>
            <a:endParaRPr lang="en-US"/>
          </a:p>
        </p:txBody>
      </p:sp>
    </p:spTree>
    <p:extLst>
      <p:ext uri="{BB962C8B-B14F-4D97-AF65-F5344CB8AC3E}">
        <p14:creationId xmlns:p14="http://schemas.microsoft.com/office/powerpoint/2010/main" val="1990012314"/>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12" name="Picture 11" descr="9_02.jpg"/>
          <p:cNvPicPr preferRelativeResize="0">
            <a:picLocks/>
          </p:cNvPicPr>
          <p:nvPr/>
        </p:nvPicPr>
        <p:blipFill>
          <a:blip r:embed="rId2">
            <a:duotone>
              <a:schemeClr val="accent1">
                <a:shade val="45000"/>
                <a:satMod val="135000"/>
              </a:schemeClr>
              <a:prstClr val="white"/>
            </a:duotone>
          </a:blip>
          <a:stretch>
            <a:fillRect/>
          </a:stretch>
        </p:blipFill>
        <p:spPr>
          <a:xfrm>
            <a:off x="7754112" y="0"/>
            <a:ext cx="73152" cy="6858000"/>
          </a:xfrm>
          <a:prstGeom prst="rect">
            <a:avLst/>
          </a:prstGeom>
        </p:spPr>
      </p:pic>
      <p:pic>
        <p:nvPicPr>
          <p:cNvPr id="7" name="Picture 6" descr="1_05.jpg"/>
          <p:cNvPicPr>
            <a:picLocks noChangeAspect="1"/>
          </p:cNvPicPr>
          <p:nvPr/>
        </p:nvPicPr>
        <p:blipFill>
          <a:blip r:embed="rId3"/>
          <a:stretch>
            <a:fillRect/>
          </a:stretch>
        </p:blipFill>
        <p:spPr>
          <a:xfrm>
            <a:off x="7810500" y="0"/>
            <a:ext cx="1333500" cy="6858000"/>
          </a:xfrm>
          <a:prstGeom prst="rect">
            <a:avLst/>
          </a:prstGeom>
        </p:spPr>
      </p:pic>
      <p:grpSp>
        <p:nvGrpSpPr>
          <p:cNvPr id="4" name="Group 17"/>
          <p:cNvGrpSpPr/>
          <p:nvPr/>
        </p:nvGrpSpPr>
        <p:grpSpPr>
          <a:xfrm>
            <a:off x="0" y="6630352"/>
            <a:ext cx="9144000" cy="228600"/>
            <a:chOff x="0" y="6582727"/>
            <a:chExt cx="9144000" cy="228600"/>
          </a:xfrm>
        </p:grpSpPr>
        <p:sp>
          <p:nvSpPr>
            <p:cNvPr id="10" name="Rectangle 9"/>
            <p:cNvSpPr/>
            <p:nvPr/>
          </p:nvSpPr>
          <p:spPr>
            <a:xfrm>
              <a:off x="7813040" y="6582727"/>
              <a:ext cx="1330960" cy="228600"/>
            </a:xfrm>
            <a:prstGeom prst="rect">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6134101" y="6582727"/>
              <a:ext cx="1609724" cy="228600"/>
            </a:xfrm>
            <a:prstGeom prst="rect">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0" y="6582727"/>
              <a:ext cx="6096000" cy="228600"/>
            </a:xfrm>
            <a:prstGeom prst="rect">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p:cNvSpPr>
            <a:spLocks noGrp="1"/>
          </p:cNvSpPr>
          <p:nvPr>
            <p:ph type="ctrTitle"/>
          </p:nvPr>
        </p:nvSpPr>
        <p:spPr>
          <a:xfrm>
            <a:off x="457200" y="1371600"/>
            <a:ext cx="6781800" cy="1069975"/>
          </a:xfrm>
        </p:spPr>
        <p:txBody>
          <a:bodyPr bIns="0" anchor="b" anchorCtr="0">
            <a:noAutofit/>
          </a:bodyPr>
          <a:lstStyle>
            <a:lvl1pPr>
              <a:defRPr sz="4200" baseline="0"/>
            </a:lvl1pPr>
          </a:lstStyle>
          <a:p>
            <a:r>
              <a:rPr lang="en-US" smtClean="0"/>
              <a:t>Click to edit Master title style</a:t>
            </a:r>
            <a:endParaRPr lang="en-US" dirty="0"/>
          </a:p>
        </p:txBody>
      </p:sp>
      <p:sp>
        <p:nvSpPr>
          <p:cNvPr id="3" name="Subtitle 2"/>
          <p:cNvSpPr>
            <a:spLocks noGrp="1"/>
          </p:cNvSpPr>
          <p:nvPr>
            <p:ph type="subTitle" idx="1"/>
          </p:nvPr>
        </p:nvSpPr>
        <p:spPr>
          <a:xfrm>
            <a:off x="457200" y="2438400"/>
            <a:ext cx="6781800" cy="762000"/>
          </a:xfrm>
        </p:spPr>
        <p:txBody>
          <a:bodyPr lIns="0" tIns="0" rIns="0">
            <a:normAutofit/>
          </a:bodyPr>
          <a:lstStyle>
            <a:lvl1pPr marL="0" indent="0" algn="l">
              <a:buNone/>
              <a:defRPr sz="2400" baseline="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19" name="Date Placeholder 18"/>
          <p:cNvSpPr>
            <a:spLocks noGrp="1"/>
          </p:cNvSpPr>
          <p:nvPr>
            <p:ph type="dt" sz="half" idx="10"/>
          </p:nvPr>
        </p:nvSpPr>
        <p:spPr>
          <a:xfrm>
            <a:off x="6210300" y="6610350"/>
            <a:ext cx="1524000" cy="228600"/>
          </a:xfrm>
        </p:spPr>
        <p:txBody>
          <a:bodyPr/>
          <a:lstStyle/>
          <a:p>
            <a:fld id="{25B47A90-E216-41D2-9D72-969041ECD825}" type="datetimeFigureOut">
              <a:rPr lang="en-US" smtClean="0"/>
              <a:t>1/17/2017</a:t>
            </a:fld>
            <a:endParaRPr lang="en-US"/>
          </a:p>
        </p:txBody>
      </p:sp>
      <p:sp>
        <p:nvSpPr>
          <p:cNvPr id="20" name="Slide Number Placeholder 19"/>
          <p:cNvSpPr>
            <a:spLocks noGrp="1"/>
          </p:cNvSpPr>
          <p:nvPr>
            <p:ph type="sldNum" sz="quarter" idx="11"/>
          </p:nvPr>
        </p:nvSpPr>
        <p:spPr>
          <a:xfrm>
            <a:off x="7924800" y="6610350"/>
            <a:ext cx="1198880" cy="228600"/>
          </a:xfrm>
        </p:spPr>
        <p:txBody>
          <a:bodyPr/>
          <a:lstStyle/>
          <a:p>
            <a:fld id="{FEE2E34F-2A9E-4DA1-89BB-61FFDF8EC58C}" type="slidenum">
              <a:rPr lang="en-US" smtClean="0"/>
              <a:t>‹#›</a:t>
            </a:fld>
            <a:endParaRPr lang="en-US"/>
          </a:p>
        </p:txBody>
      </p:sp>
      <p:sp>
        <p:nvSpPr>
          <p:cNvPr id="21" name="Footer Placeholder 20"/>
          <p:cNvSpPr>
            <a:spLocks noGrp="1"/>
          </p:cNvSpPr>
          <p:nvPr>
            <p:ph type="ftr" sz="quarter" idx="12"/>
          </p:nvPr>
        </p:nvSpPr>
        <p:spPr>
          <a:xfrm>
            <a:off x="457200" y="6611112"/>
            <a:ext cx="5600700" cy="228600"/>
          </a:xfrm>
        </p:spPr>
        <p:txBody>
          <a:bodyPr/>
          <a:lstStyle/>
          <a:p>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grpSp>
        <p:nvGrpSpPr>
          <p:cNvPr id="4" name="Group 20"/>
          <p:cNvGrpSpPr/>
          <p:nvPr/>
        </p:nvGrpSpPr>
        <p:grpSpPr>
          <a:xfrm>
            <a:off x="0" y="6631305"/>
            <a:ext cx="9144000" cy="228600"/>
            <a:chOff x="0" y="6583680"/>
            <a:chExt cx="9144000" cy="228600"/>
          </a:xfrm>
        </p:grpSpPr>
        <p:sp>
          <p:nvSpPr>
            <p:cNvPr id="32" name="Rectangle 31"/>
            <p:cNvSpPr/>
            <p:nvPr/>
          </p:nvSpPr>
          <p:spPr>
            <a:xfrm>
              <a:off x="8763000" y="6583680"/>
              <a:ext cx="381000" cy="228600"/>
            </a:xfrm>
            <a:prstGeom prst="rect">
              <a:avLst/>
            </a:prstGeom>
            <a:solidFill>
              <a:schemeClr val="bg1">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p:cNvSpPr/>
            <p:nvPr/>
          </p:nvSpPr>
          <p:spPr>
            <a:xfrm>
              <a:off x="7142480" y="6583680"/>
              <a:ext cx="1581912" cy="228600"/>
            </a:xfrm>
            <a:prstGeom prst="rect">
              <a:avLst/>
            </a:prstGeom>
            <a:solidFill>
              <a:schemeClr val="bg1">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p:cNvSpPr/>
            <p:nvPr/>
          </p:nvSpPr>
          <p:spPr>
            <a:xfrm>
              <a:off x="0" y="6583680"/>
              <a:ext cx="7101840" cy="228600"/>
            </a:xfrm>
            <a:prstGeom prst="rect">
              <a:avLst/>
            </a:prstGeom>
            <a:solidFill>
              <a:schemeClr val="bg1">
                <a:alpha val="2980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3" name="Picture 12" descr="bar_06.png"/>
          <p:cNvPicPr>
            <a:picLocks noChangeAspect="1"/>
          </p:cNvPicPr>
          <p:nvPr/>
        </p:nvPicPr>
        <p:blipFill>
          <a:blip r:embed="rId2">
            <a:duotone>
              <a:schemeClr val="accent2">
                <a:shade val="45000"/>
                <a:satMod val="135000"/>
              </a:schemeClr>
              <a:prstClr val="white"/>
            </a:duotone>
          </a:blip>
          <a:stretch>
            <a:fillRect/>
          </a:stretch>
        </p:blipFill>
        <p:spPr>
          <a:xfrm>
            <a:off x="0" y="403860"/>
            <a:ext cx="9144000" cy="53340"/>
          </a:xfrm>
          <a:prstGeom prst="rect">
            <a:avLst/>
          </a:prstGeom>
        </p:spPr>
      </p:pic>
      <p:pic>
        <p:nvPicPr>
          <p:cNvPr id="10" name="Picture 9" descr="2_01.jpg"/>
          <p:cNvPicPr>
            <a:picLocks noChangeAspect="1"/>
          </p:cNvPicPr>
          <p:nvPr/>
        </p:nvPicPr>
        <p:blipFill>
          <a:blip r:embed="rId3"/>
          <a:stretch>
            <a:fillRect/>
          </a:stretch>
        </p:blipFill>
        <p:spPr>
          <a:xfrm>
            <a:off x="0" y="0"/>
            <a:ext cx="9144000" cy="403860"/>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7" name="Date Placeholder 16"/>
          <p:cNvSpPr>
            <a:spLocks noGrp="1"/>
          </p:cNvSpPr>
          <p:nvPr>
            <p:ph type="dt" sz="half" idx="10"/>
          </p:nvPr>
        </p:nvSpPr>
        <p:spPr/>
        <p:txBody>
          <a:bodyPr/>
          <a:lstStyle/>
          <a:p>
            <a:fld id="{25B47A90-E216-41D2-9D72-969041ECD825}" type="datetimeFigureOut">
              <a:rPr lang="en-US" smtClean="0"/>
              <a:t>1/17/2017</a:t>
            </a:fld>
            <a:endParaRPr lang="en-US"/>
          </a:p>
        </p:txBody>
      </p:sp>
      <p:sp>
        <p:nvSpPr>
          <p:cNvPr id="18" name="Slide Number Placeholder 17"/>
          <p:cNvSpPr>
            <a:spLocks noGrp="1"/>
          </p:cNvSpPr>
          <p:nvPr>
            <p:ph type="sldNum" sz="quarter" idx="11"/>
          </p:nvPr>
        </p:nvSpPr>
        <p:spPr/>
        <p:txBody>
          <a:bodyPr/>
          <a:lstStyle/>
          <a:p>
            <a:fld id="{FEE2E34F-2A9E-4DA1-89BB-61FFDF8EC58C}" type="slidenum">
              <a:rPr lang="en-US" smtClean="0"/>
              <a:t>‹#›</a:t>
            </a:fld>
            <a:endParaRPr lang="en-US"/>
          </a:p>
        </p:txBody>
      </p:sp>
      <p:sp>
        <p:nvSpPr>
          <p:cNvPr id="20" name="Footer Placeholder 19"/>
          <p:cNvSpPr>
            <a:spLocks noGrp="1"/>
          </p:cNvSpPr>
          <p:nvPr>
            <p:ph type="ftr" sz="quarter" idx="12"/>
          </p:nvPr>
        </p:nvSpPr>
        <p:spPr/>
        <p:txBody>
          <a:bodyPr/>
          <a:lstStyle/>
          <a:p>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grpSp>
        <p:nvGrpSpPr>
          <p:cNvPr id="4" name="Group 22"/>
          <p:cNvGrpSpPr/>
          <p:nvPr/>
        </p:nvGrpSpPr>
        <p:grpSpPr>
          <a:xfrm>
            <a:off x="1438274" y="6629400"/>
            <a:ext cx="7705726" cy="228600"/>
            <a:chOff x="1438274" y="6629400"/>
            <a:chExt cx="7705726" cy="228600"/>
          </a:xfrm>
        </p:grpSpPr>
        <p:sp>
          <p:nvSpPr>
            <p:cNvPr id="27" name="Rectangle 26"/>
            <p:cNvSpPr/>
            <p:nvPr/>
          </p:nvSpPr>
          <p:spPr>
            <a:xfrm>
              <a:off x="8763000" y="6629400"/>
              <a:ext cx="381000" cy="228600"/>
            </a:xfrm>
            <a:prstGeom prst="rect">
              <a:avLst/>
            </a:prstGeom>
            <a:solidFill>
              <a:schemeClr val="bg1">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p:cNvSpPr/>
            <p:nvPr/>
          </p:nvSpPr>
          <p:spPr>
            <a:xfrm>
              <a:off x="7142480" y="6629400"/>
              <a:ext cx="1581912" cy="228600"/>
            </a:xfrm>
            <a:prstGeom prst="rect">
              <a:avLst/>
            </a:prstGeom>
            <a:solidFill>
              <a:schemeClr val="bg1">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p:cNvSpPr/>
            <p:nvPr/>
          </p:nvSpPr>
          <p:spPr>
            <a:xfrm>
              <a:off x="1438274" y="6629400"/>
              <a:ext cx="5663565" cy="228600"/>
            </a:xfrm>
            <a:prstGeom prst="rect">
              <a:avLst/>
            </a:prstGeom>
            <a:solidFill>
              <a:schemeClr val="bg1">
                <a:alpha val="2980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p:cNvSpPr>
            <a:spLocks noGrp="1"/>
          </p:cNvSpPr>
          <p:nvPr>
            <p:ph type="title"/>
          </p:nvPr>
        </p:nvSpPr>
        <p:spPr>
          <a:xfrm>
            <a:off x="1752600" y="5245101"/>
            <a:ext cx="6934199" cy="1155700"/>
          </a:xfrm>
        </p:spPr>
        <p:txBody>
          <a:bodyPr anchor="t">
            <a:normAutofit/>
          </a:bodyPr>
          <a:lstStyle>
            <a:lvl1pPr algn="r">
              <a:defRPr sz="4200" b="0" i="0" cap="none" baseline="0"/>
            </a:lvl1pPr>
          </a:lstStyle>
          <a:p>
            <a:r>
              <a:rPr lang="en-US" smtClean="0"/>
              <a:t>Click to edit Master title style</a:t>
            </a:r>
            <a:endParaRPr lang="en-US" dirty="0"/>
          </a:p>
        </p:txBody>
      </p:sp>
      <p:sp>
        <p:nvSpPr>
          <p:cNvPr id="3" name="Text Placeholder 2"/>
          <p:cNvSpPr>
            <a:spLocks noGrp="1"/>
          </p:cNvSpPr>
          <p:nvPr>
            <p:ph type="body" idx="1"/>
          </p:nvPr>
        </p:nvSpPr>
        <p:spPr>
          <a:xfrm>
            <a:off x="1752600" y="4114800"/>
            <a:ext cx="6934199" cy="1130300"/>
          </a:xfrm>
        </p:spPr>
        <p:txBody>
          <a:bodyPr anchor="b">
            <a:normAutofit/>
          </a:bodyPr>
          <a:lstStyle>
            <a:lvl1pPr marL="0" indent="0" algn="r">
              <a:buNone/>
              <a:defRPr sz="24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pic>
        <p:nvPicPr>
          <p:cNvPr id="10" name="Picture 9" descr="9_01.jpg"/>
          <p:cNvPicPr>
            <a:picLocks noChangeAspect="1"/>
          </p:cNvPicPr>
          <p:nvPr/>
        </p:nvPicPr>
        <p:blipFill>
          <a:blip r:embed="rId2"/>
          <a:stretch>
            <a:fillRect/>
          </a:stretch>
        </p:blipFill>
        <p:spPr>
          <a:xfrm>
            <a:off x="0" y="0"/>
            <a:ext cx="1363980" cy="6858000"/>
          </a:xfrm>
          <a:prstGeom prst="rect">
            <a:avLst/>
          </a:prstGeom>
        </p:spPr>
      </p:pic>
      <p:sp>
        <p:nvSpPr>
          <p:cNvPr id="24" name="Date Placeholder 23"/>
          <p:cNvSpPr>
            <a:spLocks noGrp="1"/>
          </p:cNvSpPr>
          <p:nvPr>
            <p:ph type="dt" sz="half" idx="10"/>
          </p:nvPr>
        </p:nvSpPr>
        <p:spPr>
          <a:xfrm>
            <a:off x="7162800" y="6610350"/>
            <a:ext cx="1524000" cy="246888"/>
          </a:xfrm>
        </p:spPr>
        <p:txBody>
          <a:bodyPr/>
          <a:lstStyle/>
          <a:p>
            <a:fld id="{25B47A90-E216-41D2-9D72-969041ECD825}" type="datetimeFigureOut">
              <a:rPr lang="en-US" smtClean="0"/>
              <a:t>1/17/2017</a:t>
            </a:fld>
            <a:endParaRPr lang="en-US"/>
          </a:p>
        </p:txBody>
      </p:sp>
      <p:sp>
        <p:nvSpPr>
          <p:cNvPr id="25" name="Slide Number Placeholder 24"/>
          <p:cNvSpPr>
            <a:spLocks noGrp="1"/>
          </p:cNvSpPr>
          <p:nvPr>
            <p:ph type="sldNum" sz="quarter" idx="11"/>
          </p:nvPr>
        </p:nvSpPr>
        <p:spPr>
          <a:xfrm>
            <a:off x="8742680" y="6610350"/>
            <a:ext cx="381000" cy="246888"/>
          </a:xfrm>
        </p:spPr>
        <p:txBody>
          <a:bodyPr/>
          <a:lstStyle/>
          <a:p>
            <a:fld id="{FEE2E34F-2A9E-4DA1-89BB-61FFDF8EC58C}" type="slidenum">
              <a:rPr lang="en-US" smtClean="0"/>
              <a:t>‹#›</a:t>
            </a:fld>
            <a:endParaRPr lang="en-US"/>
          </a:p>
        </p:txBody>
      </p:sp>
      <p:sp>
        <p:nvSpPr>
          <p:cNvPr id="26" name="Footer Placeholder 25"/>
          <p:cNvSpPr>
            <a:spLocks noGrp="1"/>
          </p:cNvSpPr>
          <p:nvPr>
            <p:ph type="ftr" sz="quarter" idx="12"/>
          </p:nvPr>
        </p:nvSpPr>
        <p:spPr>
          <a:xfrm>
            <a:off x="1524000" y="6610350"/>
            <a:ext cx="5562600" cy="247650"/>
          </a:xfrm>
        </p:spPr>
        <p:txBody>
          <a:bodyPr/>
          <a:lstStyle/>
          <a:p>
            <a:endParaRPr lang="en-US"/>
          </a:p>
        </p:txBody>
      </p:sp>
      <p:pic>
        <p:nvPicPr>
          <p:cNvPr id="20" name="Picture 19" descr="vert_bar_02.png"/>
          <p:cNvPicPr preferRelativeResize="0">
            <a:picLocks/>
          </p:cNvPicPr>
          <p:nvPr/>
        </p:nvPicPr>
        <p:blipFill>
          <a:blip r:embed="rId3">
            <a:duotone>
              <a:schemeClr val="accent3">
                <a:shade val="45000"/>
                <a:satMod val="135000"/>
              </a:schemeClr>
              <a:prstClr val="white"/>
            </a:duotone>
          </a:blip>
          <a:stretch>
            <a:fillRect/>
          </a:stretch>
        </p:blipFill>
        <p:spPr>
          <a:xfrm>
            <a:off x="1362456" y="0"/>
            <a:ext cx="73152" cy="6858000"/>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13" name="Picture 12" descr="bar_06.png"/>
          <p:cNvPicPr>
            <a:picLocks noChangeAspect="1"/>
          </p:cNvPicPr>
          <p:nvPr/>
        </p:nvPicPr>
        <p:blipFill>
          <a:blip r:embed="rId2">
            <a:duotone>
              <a:schemeClr val="accent4">
                <a:shade val="45000"/>
                <a:satMod val="135000"/>
              </a:schemeClr>
              <a:prstClr val="white"/>
            </a:duotone>
          </a:blip>
          <a:stretch>
            <a:fillRect/>
          </a:stretch>
        </p:blipFill>
        <p:spPr>
          <a:xfrm>
            <a:off x="0" y="403860"/>
            <a:ext cx="9144000" cy="53340"/>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a:p>
        </p:txBody>
      </p:sp>
      <p:pic>
        <p:nvPicPr>
          <p:cNvPr id="12" name="Picture 11" descr="3_01.jpg"/>
          <p:cNvPicPr>
            <a:picLocks noChangeAspect="1"/>
          </p:cNvPicPr>
          <p:nvPr/>
        </p:nvPicPr>
        <p:blipFill>
          <a:blip r:embed="rId3"/>
          <a:stretch>
            <a:fillRect/>
          </a:stretch>
        </p:blipFill>
        <p:spPr>
          <a:xfrm>
            <a:off x="0" y="0"/>
            <a:ext cx="9144000" cy="403860"/>
          </a:xfrm>
          <a:prstGeom prst="rect">
            <a:avLst/>
          </a:prstGeom>
        </p:spPr>
      </p:pic>
      <p:sp>
        <p:nvSpPr>
          <p:cNvPr id="14" name="Content Placeholder 13"/>
          <p:cNvSpPr>
            <a:spLocks noGrp="1"/>
          </p:cNvSpPr>
          <p:nvPr>
            <p:ph sz="quarter" idx="13"/>
          </p:nvPr>
        </p:nvSpPr>
        <p:spPr>
          <a:xfrm>
            <a:off x="457200" y="1981200"/>
            <a:ext cx="40386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6" name="Content Placeholder 15"/>
          <p:cNvSpPr>
            <a:spLocks noGrp="1"/>
          </p:cNvSpPr>
          <p:nvPr>
            <p:ph sz="quarter" idx="14"/>
          </p:nvPr>
        </p:nvSpPr>
        <p:spPr>
          <a:xfrm>
            <a:off x="4648200" y="1981200"/>
            <a:ext cx="40386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grpSp>
        <p:nvGrpSpPr>
          <p:cNvPr id="3" name="Group 14"/>
          <p:cNvGrpSpPr/>
          <p:nvPr/>
        </p:nvGrpSpPr>
        <p:grpSpPr>
          <a:xfrm>
            <a:off x="0" y="6631305"/>
            <a:ext cx="9144000" cy="228600"/>
            <a:chOff x="0" y="6583680"/>
            <a:chExt cx="9144000" cy="228600"/>
          </a:xfrm>
        </p:grpSpPr>
        <p:sp>
          <p:nvSpPr>
            <p:cNvPr id="17" name="Rectangle 16"/>
            <p:cNvSpPr/>
            <p:nvPr/>
          </p:nvSpPr>
          <p:spPr>
            <a:xfrm>
              <a:off x="8763000" y="6583680"/>
              <a:ext cx="381000" cy="228600"/>
            </a:xfrm>
            <a:prstGeom prst="rect">
              <a:avLst/>
            </a:prstGeom>
            <a:solidFill>
              <a:schemeClr val="bg1">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p:nvSpPr>
          <p:spPr>
            <a:xfrm>
              <a:off x="7142480" y="6583680"/>
              <a:ext cx="1581912" cy="228600"/>
            </a:xfrm>
            <a:prstGeom prst="rect">
              <a:avLst/>
            </a:prstGeom>
            <a:solidFill>
              <a:schemeClr val="bg1">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p:cNvSpPr/>
            <p:nvPr/>
          </p:nvSpPr>
          <p:spPr>
            <a:xfrm>
              <a:off x="0" y="6583680"/>
              <a:ext cx="7101840" cy="228600"/>
            </a:xfrm>
            <a:prstGeom prst="rect">
              <a:avLst/>
            </a:prstGeom>
            <a:solidFill>
              <a:schemeClr val="bg1">
                <a:alpha val="2980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0" name="Date Placeholder 19"/>
          <p:cNvSpPr>
            <a:spLocks noGrp="1"/>
          </p:cNvSpPr>
          <p:nvPr>
            <p:ph type="dt" sz="half" idx="15"/>
          </p:nvPr>
        </p:nvSpPr>
        <p:spPr/>
        <p:txBody>
          <a:bodyPr/>
          <a:lstStyle/>
          <a:p>
            <a:fld id="{25B47A90-E216-41D2-9D72-969041ECD825}" type="datetimeFigureOut">
              <a:rPr lang="en-US" smtClean="0"/>
              <a:t>1/17/2017</a:t>
            </a:fld>
            <a:endParaRPr lang="en-US"/>
          </a:p>
        </p:txBody>
      </p:sp>
      <p:sp>
        <p:nvSpPr>
          <p:cNvPr id="21" name="Slide Number Placeholder 20"/>
          <p:cNvSpPr>
            <a:spLocks noGrp="1"/>
          </p:cNvSpPr>
          <p:nvPr>
            <p:ph type="sldNum" sz="quarter" idx="16"/>
          </p:nvPr>
        </p:nvSpPr>
        <p:spPr/>
        <p:txBody>
          <a:bodyPr/>
          <a:lstStyle/>
          <a:p>
            <a:fld id="{FEE2E34F-2A9E-4DA1-89BB-61FFDF8EC58C}" type="slidenum">
              <a:rPr lang="en-US" smtClean="0"/>
              <a:t>‹#›</a:t>
            </a:fld>
            <a:endParaRPr lang="en-US"/>
          </a:p>
        </p:txBody>
      </p:sp>
      <p:sp>
        <p:nvSpPr>
          <p:cNvPr id="22" name="Footer Placeholder 21"/>
          <p:cNvSpPr>
            <a:spLocks noGrp="1"/>
          </p:cNvSpPr>
          <p:nvPr>
            <p:ph type="ftr" sz="quarter" idx="17"/>
          </p:nvPr>
        </p:nvSpPr>
        <p:spPr/>
        <p:txBody>
          <a:bodyPr/>
          <a:lstStyle/>
          <a:p>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981200"/>
            <a:ext cx="4040188" cy="411162"/>
          </a:xfrm>
        </p:spPr>
        <p:txBody>
          <a:bodyPr lIns="0" rIns="0" anchor="b">
            <a:noAutofit/>
          </a:bodyPr>
          <a:lstStyle>
            <a:lvl1pPr marL="0" indent="0">
              <a:lnSpc>
                <a:spcPct val="100000"/>
              </a:lnSpc>
              <a:buNone/>
              <a:defRPr sz="1600" b="1" i="0" cap="all" spc="1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pic>
        <p:nvPicPr>
          <p:cNvPr id="14" name="Picture 13" descr="4_01.jpg"/>
          <p:cNvPicPr>
            <a:picLocks noChangeAspect="1"/>
          </p:cNvPicPr>
          <p:nvPr/>
        </p:nvPicPr>
        <p:blipFill>
          <a:blip r:embed="rId2"/>
          <a:stretch>
            <a:fillRect/>
          </a:stretch>
        </p:blipFill>
        <p:spPr>
          <a:xfrm>
            <a:off x="0" y="0"/>
            <a:ext cx="9144000" cy="403860"/>
          </a:xfrm>
          <a:prstGeom prst="rect">
            <a:avLst/>
          </a:prstGeom>
        </p:spPr>
      </p:pic>
      <p:sp>
        <p:nvSpPr>
          <p:cNvPr id="15" name="Text Placeholder 2"/>
          <p:cNvSpPr>
            <a:spLocks noGrp="1"/>
          </p:cNvSpPr>
          <p:nvPr>
            <p:ph type="body" idx="13"/>
          </p:nvPr>
        </p:nvSpPr>
        <p:spPr>
          <a:xfrm>
            <a:off x="4648200" y="1981200"/>
            <a:ext cx="4040188" cy="411162"/>
          </a:xfrm>
        </p:spPr>
        <p:txBody>
          <a:bodyPr lIns="0" rIns="0" anchor="b">
            <a:noAutofit/>
          </a:bodyPr>
          <a:lstStyle>
            <a:lvl1pPr marL="0" indent="0">
              <a:lnSpc>
                <a:spcPct val="100000"/>
              </a:lnSpc>
              <a:buNone/>
              <a:defRPr sz="1600" b="1" i="0" cap="all" spc="1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7" name="Content Placeholder 16"/>
          <p:cNvSpPr>
            <a:spLocks noGrp="1"/>
          </p:cNvSpPr>
          <p:nvPr>
            <p:ph sz="quarter" idx="14"/>
          </p:nvPr>
        </p:nvSpPr>
        <p:spPr>
          <a:xfrm>
            <a:off x="457200" y="2438400"/>
            <a:ext cx="4038600" cy="3657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9" name="Content Placeholder 18"/>
          <p:cNvSpPr>
            <a:spLocks noGrp="1"/>
          </p:cNvSpPr>
          <p:nvPr>
            <p:ph sz="quarter" idx="15"/>
          </p:nvPr>
        </p:nvSpPr>
        <p:spPr>
          <a:xfrm>
            <a:off x="4648200" y="2438400"/>
            <a:ext cx="4038600" cy="3657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pic>
        <p:nvPicPr>
          <p:cNvPr id="16" name="Picture 15" descr="bar_06.png"/>
          <p:cNvPicPr>
            <a:picLocks noChangeAspect="1"/>
          </p:cNvPicPr>
          <p:nvPr/>
        </p:nvPicPr>
        <p:blipFill>
          <a:blip r:embed="rId3">
            <a:duotone>
              <a:schemeClr val="accent5">
                <a:shade val="45000"/>
                <a:satMod val="135000"/>
              </a:schemeClr>
              <a:prstClr val="white"/>
            </a:duotone>
          </a:blip>
          <a:stretch>
            <a:fillRect/>
          </a:stretch>
        </p:blipFill>
        <p:spPr>
          <a:xfrm>
            <a:off x="0" y="403860"/>
            <a:ext cx="9144000" cy="53340"/>
          </a:xfrm>
          <a:prstGeom prst="rect">
            <a:avLst/>
          </a:prstGeom>
        </p:spPr>
      </p:pic>
      <p:grpSp>
        <p:nvGrpSpPr>
          <p:cNvPr id="4" name="Group 17"/>
          <p:cNvGrpSpPr/>
          <p:nvPr/>
        </p:nvGrpSpPr>
        <p:grpSpPr>
          <a:xfrm>
            <a:off x="0" y="6631305"/>
            <a:ext cx="9144000" cy="228600"/>
            <a:chOff x="0" y="6583680"/>
            <a:chExt cx="9144000" cy="228600"/>
          </a:xfrm>
        </p:grpSpPr>
        <p:sp>
          <p:nvSpPr>
            <p:cNvPr id="20" name="Rectangle 19"/>
            <p:cNvSpPr/>
            <p:nvPr/>
          </p:nvSpPr>
          <p:spPr>
            <a:xfrm>
              <a:off x="8763000" y="6583680"/>
              <a:ext cx="381000" cy="228600"/>
            </a:xfrm>
            <a:prstGeom prst="rect">
              <a:avLst/>
            </a:prstGeom>
            <a:solidFill>
              <a:schemeClr val="bg1">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p:cNvSpPr/>
            <p:nvPr/>
          </p:nvSpPr>
          <p:spPr>
            <a:xfrm>
              <a:off x="7142480" y="6583680"/>
              <a:ext cx="1581912" cy="228600"/>
            </a:xfrm>
            <a:prstGeom prst="rect">
              <a:avLst/>
            </a:prstGeom>
            <a:solidFill>
              <a:schemeClr val="bg1">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p:cNvSpPr/>
            <p:nvPr/>
          </p:nvSpPr>
          <p:spPr>
            <a:xfrm>
              <a:off x="0" y="6583680"/>
              <a:ext cx="7101840" cy="228600"/>
            </a:xfrm>
            <a:prstGeom prst="rect">
              <a:avLst/>
            </a:prstGeom>
            <a:solidFill>
              <a:schemeClr val="bg1">
                <a:alpha val="2980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3" name="Date Placeholder 22"/>
          <p:cNvSpPr>
            <a:spLocks noGrp="1"/>
          </p:cNvSpPr>
          <p:nvPr>
            <p:ph type="dt" sz="half" idx="16"/>
          </p:nvPr>
        </p:nvSpPr>
        <p:spPr/>
        <p:txBody>
          <a:bodyPr/>
          <a:lstStyle/>
          <a:p>
            <a:fld id="{25B47A90-E216-41D2-9D72-969041ECD825}" type="datetimeFigureOut">
              <a:rPr lang="en-US" smtClean="0"/>
              <a:t>1/17/2017</a:t>
            </a:fld>
            <a:endParaRPr lang="en-US"/>
          </a:p>
        </p:txBody>
      </p:sp>
      <p:sp>
        <p:nvSpPr>
          <p:cNvPr id="24" name="Slide Number Placeholder 23"/>
          <p:cNvSpPr>
            <a:spLocks noGrp="1"/>
          </p:cNvSpPr>
          <p:nvPr>
            <p:ph type="sldNum" sz="quarter" idx="17"/>
          </p:nvPr>
        </p:nvSpPr>
        <p:spPr/>
        <p:txBody>
          <a:bodyPr/>
          <a:lstStyle/>
          <a:p>
            <a:fld id="{FEE2E34F-2A9E-4DA1-89BB-61FFDF8EC58C}" type="slidenum">
              <a:rPr lang="en-US" smtClean="0"/>
              <a:t>‹#›</a:t>
            </a:fld>
            <a:endParaRPr lang="en-US"/>
          </a:p>
        </p:txBody>
      </p:sp>
      <p:sp>
        <p:nvSpPr>
          <p:cNvPr id="25" name="Footer Placeholder 24"/>
          <p:cNvSpPr>
            <a:spLocks noGrp="1"/>
          </p:cNvSpPr>
          <p:nvPr>
            <p:ph type="ftr" sz="quarter" idx="18"/>
          </p:nvPr>
        </p:nvSpPr>
        <p:spPr/>
        <p:txBody>
          <a:bodyPr/>
          <a:lstStyle/>
          <a:p>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pic>
        <p:nvPicPr>
          <p:cNvPr id="10" name="Picture 9" descr="2_01.jpg"/>
          <p:cNvPicPr>
            <a:picLocks noChangeAspect="1"/>
          </p:cNvPicPr>
          <p:nvPr/>
        </p:nvPicPr>
        <p:blipFill>
          <a:blip r:embed="rId2"/>
          <a:stretch>
            <a:fillRect/>
          </a:stretch>
        </p:blipFill>
        <p:spPr>
          <a:xfrm>
            <a:off x="0" y="0"/>
            <a:ext cx="9144000" cy="403860"/>
          </a:xfrm>
          <a:prstGeom prst="rect">
            <a:avLst/>
          </a:prstGeom>
        </p:spPr>
      </p:pic>
      <p:pic>
        <p:nvPicPr>
          <p:cNvPr id="11" name="Picture 10" descr="bar_06.png"/>
          <p:cNvPicPr>
            <a:picLocks noChangeAspect="1"/>
          </p:cNvPicPr>
          <p:nvPr/>
        </p:nvPicPr>
        <p:blipFill>
          <a:blip r:embed="rId3">
            <a:duotone>
              <a:schemeClr val="accent6">
                <a:shade val="45000"/>
                <a:satMod val="135000"/>
              </a:schemeClr>
              <a:prstClr val="white"/>
            </a:duotone>
          </a:blip>
          <a:stretch>
            <a:fillRect/>
          </a:stretch>
        </p:blipFill>
        <p:spPr>
          <a:xfrm>
            <a:off x="0" y="403860"/>
            <a:ext cx="9144000" cy="53340"/>
          </a:xfrm>
          <a:prstGeom prst="rect">
            <a:avLst/>
          </a:prstGeom>
        </p:spPr>
      </p:pic>
      <p:grpSp>
        <p:nvGrpSpPr>
          <p:cNvPr id="3" name="Group 11"/>
          <p:cNvGrpSpPr/>
          <p:nvPr/>
        </p:nvGrpSpPr>
        <p:grpSpPr>
          <a:xfrm>
            <a:off x="0" y="6631305"/>
            <a:ext cx="9144000" cy="228600"/>
            <a:chOff x="0" y="6583680"/>
            <a:chExt cx="9144000" cy="228600"/>
          </a:xfrm>
        </p:grpSpPr>
        <p:sp>
          <p:nvSpPr>
            <p:cNvPr id="13" name="Rectangle 12"/>
            <p:cNvSpPr/>
            <p:nvPr/>
          </p:nvSpPr>
          <p:spPr>
            <a:xfrm>
              <a:off x="8763000" y="6583680"/>
              <a:ext cx="381000" cy="228600"/>
            </a:xfrm>
            <a:prstGeom prst="rect">
              <a:avLst/>
            </a:prstGeom>
            <a:solidFill>
              <a:schemeClr val="bg1">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7142480" y="6583680"/>
              <a:ext cx="1581912" cy="228600"/>
            </a:xfrm>
            <a:prstGeom prst="rect">
              <a:avLst/>
            </a:prstGeom>
            <a:solidFill>
              <a:schemeClr val="bg1">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0" y="6583680"/>
              <a:ext cx="7101840" cy="228600"/>
            </a:xfrm>
            <a:prstGeom prst="rect">
              <a:avLst/>
            </a:prstGeom>
            <a:solidFill>
              <a:schemeClr val="bg1">
                <a:alpha val="2980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6" name="Date Placeholder 15"/>
          <p:cNvSpPr>
            <a:spLocks noGrp="1"/>
          </p:cNvSpPr>
          <p:nvPr>
            <p:ph type="dt" sz="half" idx="10"/>
          </p:nvPr>
        </p:nvSpPr>
        <p:spPr/>
        <p:txBody>
          <a:bodyPr/>
          <a:lstStyle/>
          <a:p>
            <a:fld id="{25B47A90-E216-41D2-9D72-969041ECD825}" type="datetimeFigureOut">
              <a:rPr lang="en-US" smtClean="0"/>
              <a:t>1/17/2017</a:t>
            </a:fld>
            <a:endParaRPr lang="en-US"/>
          </a:p>
        </p:txBody>
      </p:sp>
      <p:sp>
        <p:nvSpPr>
          <p:cNvPr id="17" name="Slide Number Placeholder 16"/>
          <p:cNvSpPr>
            <a:spLocks noGrp="1"/>
          </p:cNvSpPr>
          <p:nvPr>
            <p:ph type="sldNum" sz="quarter" idx="11"/>
          </p:nvPr>
        </p:nvSpPr>
        <p:spPr/>
        <p:txBody>
          <a:bodyPr/>
          <a:lstStyle/>
          <a:p>
            <a:fld id="{FEE2E34F-2A9E-4DA1-89BB-61FFDF8EC58C}" type="slidenum">
              <a:rPr lang="en-US" smtClean="0"/>
              <a:t>‹#›</a:t>
            </a:fld>
            <a:endParaRPr lang="en-US"/>
          </a:p>
        </p:txBody>
      </p:sp>
      <p:sp>
        <p:nvSpPr>
          <p:cNvPr id="18" name="Footer Placeholder 17"/>
          <p:cNvSpPr>
            <a:spLocks noGrp="1"/>
          </p:cNvSpPr>
          <p:nvPr>
            <p:ph type="ftr" sz="quarter" idx="12"/>
          </p:nvPr>
        </p:nvSpPr>
        <p:spPr/>
        <p:txBody>
          <a:bodyPr/>
          <a:lstStyle/>
          <a:p>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grpSp>
        <p:nvGrpSpPr>
          <p:cNvPr id="2" name="Group 8"/>
          <p:cNvGrpSpPr/>
          <p:nvPr/>
        </p:nvGrpSpPr>
        <p:grpSpPr>
          <a:xfrm>
            <a:off x="0" y="6631305"/>
            <a:ext cx="9144000" cy="228600"/>
            <a:chOff x="0" y="6583680"/>
            <a:chExt cx="9144000" cy="228600"/>
          </a:xfrm>
        </p:grpSpPr>
        <p:sp>
          <p:nvSpPr>
            <p:cNvPr id="10" name="Rectangle 9"/>
            <p:cNvSpPr/>
            <p:nvPr/>
          </p:nvSpPr>
          <p:spPr>
            <a:xfrm>
              <a:off x="8763000" y="6583680"/>
              <a:ext cx="381000" cy="228600"/>
            </a:xfrm>
            <a:prstGeom prst="rect">
              <a:avLst/>
            </a:prstGeom>
            <a:solidFill>
              <a:schemeClr val="bg1">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7142480" y="6583680"/>
              <a:ext cx="1581912" cy="228600"/>
            </a:xfrm>
            <a:prstGeom prst="rect">
              <a:avLst/>
            </a:prstGeom>
            <a:solidFill>
              <a:schemeClr val="bg1">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0" y="6583680"/>
              <a:ext cx="7101840" cy="228600"/>
            </a:xfrm>
            <a:prstGeom prst="rect">
              <a:avLst/>
            </a:prstGeom>
            <a:solidFill>
              <a:schemeClr val="bg1">
                <a:alpha val="2980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3" name="Date Placeholder 12"/>
          <p:cNvSpPr>
            <a:spLocks noGrp="1"/>
          </p:cNvSpPr>
          <p:nvPr>
            <p:ph type="dt" sz="half" idx="10"/>
          </p:nvPr>
        </p:nvSpPr>
        <p:spPr/>
        <p:txBody>
          <a:bodyPr/>
          <a:lstStyle/>
          <a:p>
            <a:fld id="{25B47A90-E216-41D2-9D72-969041ECD825}" type="datetimeFigureOut">
              <a:rPr lang="en-US" smtClean="0"/>
              <a:t>1/17/2017</a:t>
            </a:fld>
            <a:endParaRPr lang="en-US"/>
          </a:p>
        </p:txBody>
      </p:sp>
      <p:sp>
        <p:nvSpPr>
          <p:cNvPr id="14" name="Slide Number Placeholder 13"/>
          <p:cNvSpPr>
            <a:spLocks noGrp="1"/>
          </p:cNvSpPr>
          <p:nvPr>
            <p:ph type="sldNum" sz="quarter" idx="11"/>
          </p:nvPr>
        </p:nvSpPr>
        <p:spPr/>
        <p:txBody>
          <a:bodyPr/>
          <a:lstStyle/>
          <a:p>
            <a:fld id="{FEE2E34F-2A9E-4DA1-89BB-61FFDF8EC58C}" type="slidenum">
              <a:rPr lang="en-US" smtClean="0"/>
              <a:t>‹#›</a:t>
            </a:fld>
            <a:endParaRPr lang="en-US"/>
          </a:p>
        </p:txBody>
      </p:sp>
      <p:sp>
        <p:nvSpPr>
          <p:cNvPr id="22" name="Footer Placeholder 21"/>
          <p:cNvSpPr>
            <a:spLocks noGrp="1"/>
          </p:cNvSpPr>
          <p:nvPr>
            <p:ph type="ftr" sz="quarter" idx="12"/>
          </p:nvPr>
        </p:nvSpPr>
        <p:spPr/>
        <p:txBody>
          <a:bodyPr/>
          <a:lstStyle/>
          <a:p>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12" name="Picture 11" descr="3_01.jpg"/>
          <p:cNvPicPr>
            <a:picLocks noChangeAspect="1"/>
          </p:cNvPicPr>
          <p:nvPr/>
        </p:nvPicPr>
        <p:blipFill>
          <a:blip r:embed="rId2"/>
          <a:stretch>
            <a:fillRect/>
          </a:stretch>
        </p:blipFill>
        <p:spPr>
          <a:xfrm>
            <a:off x="0" y="0"/>
            <a:ext cx="9144000" cy="403860"/>
          </a:xfrm>
          <a:prstGeom prst="rect">
            <a:avLst/>
          </a:prstGeom>
        </p:spPr>
      </p:pic>
      <p:sp>
        <p:nvSpPr>
          <p:cNvPr id="13" name="Text Placeholder 2"/>
          <p:cNvSpPr>
            <a:spLocks noGrp="1"/>
          </p:cNvSpPr>
          <p:nvPr>
            <p:ph type="title"/>
          </p:nvPr>
        </p:nvSpPr>
        <p:spPr>
          <a:xfrm>
            <a:off x="457200" y="1524000"/>
            <a:ext cx="3352800" cy="914400"/>
          </a:xfrm>
        </p:spPr>
        <p:txBody>
          <a:bodyPr lIns="0" rIns="0" anchor="b">
            <a:noAutofit/>
          </a:bodyPr>
          <a:lstStyle>
            <a:lvl1pPr marL="0" indent="0">
              <a:lnSpc>
                <a:spcPct val="100000"/>
              </a:lnSpc>
              <a:buNone/>
              <a:defRPr sz="1800" b="1" i="0" cap="all" spc="1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title style</a:t>
            </a:r>
          </a:p>
        </p:txBody>
      </p:sp>
      <p:sp>
        <p:nvSpPr>
          <p:cNvPr id="15" name="Content Placeholder 14"/>
          <p:cNvSpPr>
            <a:spLocks noGrp="1"/>
          </p:cNvSpPr>
          <p:nvPr>
            <p:ph sz="quarter" idx="14"/>
          </p:nvPr>
        </p:nvSpPr>
        <p:spPr>
          <a:xfrm>
            <a:off x="4419600" y="1524000"/>
            <a:ext cx="42672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idx="2"/>
          </p:nvPr>
        </p:nvSpPr>
        <p:spPr>
          <a:xfrm>
            <a:off x="457201" y="2514599"/>
            <a:ext cx="3352800" cy="3127248"/>
          </a:xfrm>
        </p:spPr>
        <p:txBody>
          <a:bodyPr/>
          <a:lstStyle>
            <a:lvl1pPr marL="0" indent="0">
              <a:lnSpc>
                <a:spcPct val="150000"/>
              </a:lnSpc>
              <a:spcBef>
                <a:spcPts val="0"/>
              </a:spcBef>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pic>
        <p:nvPicPr>
          <p:cNvPr id="14" name="Picture 13" descr="bar_06.png"/>
          <p:cNvPicPr>
            <a:picLocks noChangeAspect="1"/>
          </p:cNvPicPr>
          <p:nvPr/>
        </p:nvPicPr>
        <p:blipFill>
          <a:blip r:embed="rId3">
            <a:duotone>
              <a:schemeClr val="accent1">
                <a:shade val="45000"/>
                <a:satMod val="135000"/>
              </a:schemeClr>
              <a:prstClr val="white"/>
            </a:duotone>
          </a:blip>
          <a:stretch>
            <a:fillRect/>
          </a:stretch>
        </p:blipFill>
        <p:spPr>
          <a:xfrm>
            <a:off x="0" y="403860"/>
            <a:ext cx="9144000" cy="53340"/>
          </a:xfrm>
          <a:prstGeom prst="rect">
            <a:avLst/>
          </a:prstGeom>
        </p:spPr>
      </p:pic>
      <p:grpSp>
        <p:nvGrpSpPr>
          <p:cNvPr id="2" name="Group 15"/>
          <p:cNvGrpSpPr/>
          <p:nvPr/>
        </p:nvGrpSpPr>
        <p:grpSpPr>
          <a:xfrm>
            <a:off x="0" y="6631305"/>
            <a:ext cx="9144000" cy="228600"/>
            <a:chOff x="0" y="6583680"/>
            <a:chExt cx="9144000" cy="228600"/>
          </a:xfrm>
        </p:grpSpPr>
        <p:sp>
          <p:nvSpPr>
            <p:cNvPr id="17" name="Rectangle 16"/>
            <p:cNvSpPr/>
            <p:nvPr/>
          </p:nvSpPr>
          <p:spPr>
            <a:xfrm>
              <a:off x="8763000" y="6583680"/>
              <a:ext cx="381000" cy="228600"/>
            </a:xfrm>
            <a:prstGeom prst="rect">
              <a:avLst/>
            </a:prstGeom>
            <a:solidFill>
              <a:schemeClr val="bg1">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p:nvSpPr>
          <p:spPr>
            <a:xfrm>
              <a:off x="7142480" y="6583680"/>
              <a:ext cx="1581912" cy="228600"/>
            </a:xfrm>
            <a:prstGeom prst="rect">
              <a:avLst/>
            </a:prstGeom>
            <a:solidFill>
              <a:schemeClr val="bg1">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p:cNvSpPr/>
            <p:nvPr/>
          </p:nvSpPr>
          <p:spPr>
            <a:xfrm>
              <a:off x="0" y="6583680"/>
              <a:ext cx="7101840" cy="228600"/>
            </a:xfrm>
            <a:prstGeom prst="rect">
              <a:avLst/>
            </a:prstGeom>
            <a:solidFill>
              <a:schemeClr val="bg1">
                <a:alpha val="2980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0" name="Date Placeholder 19"/>
          <p:cNvSpPr>
            <a:spLocks noGrp="1"/>
          </p:cNvSpPr>
          <p:nvPr>
            <p:ph type="dt" sz="half" idx="15"/>
          </p:nvPr>
        </p:nvSpPr>
        <p:spPr/>
        <p:txBody>
          <a:bodyPr/>
          <a:lstStyle/>
          <a:p>
            <a:fld id="{25B47A90-E216-41D2-9D72-969041ECD825}" type="datetimeFigureOut">
              <a:rPr lang="en-US" smtClean="0"/>
              <a:t>1/17/2017</a:t>
            </a:fld>
            <a:endParaRPr lang="en-US"/>
          </a:p>
        </p:txBody>
      </p:sp>
      <p:sp>
        <p:nvSpPr>
          <p:cNvPr id="21" name="Slide Number Placeholder 20"/>
          <p:cNvSpPr>
            <a:spLocks noGrp="1"/>
          </p:cNvSpPr>
          <p:nvPr>
            <p:ph type="sldNum" sz="quarter" idx="16"/>
          </p:nvPr>
        </p:nvSpPr>
        <p:spPr/>
        <p:txBody>
          <a:bodyPr/>
          <a:lstStyle/>
          <a:p>
            <a:fld id="{FEE2E34F-2A9E-4DA1-89BB-61FFDF8EC58C}" type="slidenum">
              <a:rPr lang="en-US" smtClean="0"/>
              <a:t>‹#›</a:t>
            </a:fld>
            <a:endParaRPr lang="en-US"/>
          </a:p>
        </p:txBody>
      </p:sp>
      <p:sp>
        <p:nvSpPr>
          <p:cNvPr id="22" name="Footer Placeholder 21"/>
          <p:cNvSpPr>
            <a:spLocks noGrp="1"/>
          </p:cNvSpPr>
          <p:nvPr>
            <p:ph type="ftr" sz="quarter" idx="17"/>
          </p:nvPr>
        </p:nvSpPr>
        <p:spPr/>
        <p:txBody>
          <a:bodyPr/>
          <a:lstStyle/>
          <a:p>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12" name="Group 15"/>
          <p:cNvGrpSpPr/>
          <p:nvPr/>
        </p:nvGrpSpPr>
        <p:grpSpPr>
          <a:xfrm>
            <a:off x="0" y="6631305"/>
            <a:ext cx="9144000" cy="228600"/>
            <a:chOff x="0" y="6583680"/>
            <a:chExt cx="9144000" cy="228600"/>
          </a:xfrm>
        </p:grpSpPr>
        <p:sp>
          <p:nvSpPr>
            <p:cNvPr id="13" name="Rectangle 12"/>
            <p:cNvSpPr/>
            <p:nvPr/>
          </p:nvSpPr>
          <p:spPr>
            <a:xfrm>
              <a:off x="8763000" y="6583680"/>
              <a:ext cx="381000" cy="228600"/>
            </a:xfrm>
            <a:prstGeom prst="rect">
              <a:avLst/>
            </a:prstGeom>
            <a:solidFill>
              <a:schemeClr val="bg1">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7142480" y="6583680"/>
              <a:ext cx="1581912" cy="228600"/>
            </a:xfrm>
            <a:prstGeom prst="rect">
              <a:avLst/>
            </a:prstGeom>
            <a:solidFill>
              <a:schemeClr val="bg1">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0" y="6583680"/>
              <a:ext cx="7101840" cy="228600"/>
            </a:xfrm>
            <a:prstGeom prst="rect">
              <a:avLst/>
            </a:prstGeom>
            <a:solidFill>
              <a:schemeClr val="bg1">
                <a:alpha val="2980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p:cNvSpPr>
            <a:spLocks noGrp="1"/>
          </p:cNvSpPr>
          <p:nvPr>
            <p:ph type="title"/>
          </p:nvPr>
        </p:nvSpPr>
        <p:spPr>
          <a:xfrm>
            <a:off x="457200" y="1527048"/>
            <a:ext cx="3355848" cy="914400"/>
          </a:xfrm>
        </p:spPr>
        <p:txBody>
          <a:bodyPr anchor="b">
            <a:normAutofit/>
          </a:bodyPr>
          <a:lstStyle>
            <a:lvl1pPr algn="l">
              <a:defRPr lang="en-US" sz="1800" b="1" i="0" kern="1200" cap="all" spc="100" baseline="0" dirty="0" smtClean="0">
                <a:solidFill>
                  <a:schemeClr val="tx2"/>
                </a:solidFill>
                <a:latin typeface="+mn-lt"/>
                <a:ea typeface="+mn-ea"/>
                <a:cs typeface="+mn-cs"/>
              </a:defRPr>
            </a:lvl1pPr>
          </a:lstStyle>
          <a:p>
            <a:pPr marL="0" lvl="0" indent="0" algn="l" defTabSz="914400" rtl="0" eaLnBrk="1" latinLnBrk="0" hangingPunct="1">
              <a:lnSpc>
                <a:spcPct val="100000"/>
              </a:lnSpc>
              <a:spcBef>
                <a:spcPct val="20000"/>
              </a:spcBef>
              <a:spcAft>
                <a:spcPts val="600"/>
              </a:spcAft>
              <a:buFont typeface="Wingdings" pitchFamily="2" charset="2"/>
              <a:buNone/>
            </a:pPr>
            <a:r>
              <a:rPr lang="en-US" smtClean="0"/>
              <a:t>Click to edit Master title style</a:t>
            </a:r>
            <a:endParaRPr lang="en-US" dirty="0"/>
          </a:p>
        </p:txBody>
      </p:sp>
      <p:sp>
        <p:nvSpPr>
          <p:cNvPr id="3" name="Picture Placeholder 2"/>
          <p:cNvSpPr>
            <a:spLocks noGrp="1"/>
          </p:cNvSpPr>
          <p:nvPr>
            <p:ph type="pic" idx="1"/>
          </p:nvPr>
        </p:nvSpPr>
        <p:spPr>
          <a:xfrm>
            <a:off x="4425696" y="1554480"/>
            <a:ext cx="4270248" cy="4059936"/>
          </a:xfrm>
          <a:solidFill>
            <a:schemeClr val="bg1"/>
          </a:solidFill>
        </p:spPr>
        <p:txBody>
          <a:bodyPr>
            <a:normAutofit/>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457200" y="2514600"/>
            <a:ext cx="3355848" cy="3127248"/>
          </a:xfrm>
        </p:spPr>
        <p:txBody>
          <a:bodyPr/>
          <a:lstStyle>
            <a:lvl1pPr marL="0" indent="0">
              <a:lnSpc>
                <a:spcPct val="150000"/>
              </a:lnSpc>
              <a:spcBef>
                <a:spcPts val="0"/>
              </a:spcBef>
              <a:buNone/>
              <a:defRPr lang="en-US" sz="1400" kern="1200" baseline="0" dirty="0" smtClean="0">
                <a:solidFill>
                  <a:schemeClr val="tx2"/>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5B47A90-E216-41D2-9D72-969041ECD825}" type="datetimeFigureOut">
              <a:rPr lang="en-US" smtClean="0"/>
              <a:t>1/17/2017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EE2E34F-2A9E-4DA1-89BB-61FFDF8EC58C}" type="slidenum">
              <a:rPr lang="en-US" smtClean="0"/>
              <a:t>‹#›</a:t>
            </a:fld>
            <a:endParaRPr lang="en-US"/>
          </a:p>
        </p:txBody>
      </p:sp>
      <p:pic>
        <p:nvPicPr>
          <p:cNvPr id="8" name="Picture 7" descr="4_01.jpg"/>
          <p:cNvPicPr>
            <a:picLocks noChangeAspect="1"/>
          </p:cNvPicPr>
          <p:nvPr/>
        </p:nvPicPr>
        <p:blipFill>
          <a:blip r:embed="rId2"/>
          <a:stretch>
            <a:fillRect/>
          </a:stretch>
        </p:blipFill>
        <p:spPr>
          <a:xfrm>
            <a:off x="0" y="0"/>
            <a:ext cx="9144000" cy="403860"/>
          </a:xfrm>
          <a:prstGeom prst="rect">
            <a:avLst/>
          </a:prstGeom>
        </p:spPr>
      </p:pic>
      <p:pic>
        <p:nvPicPr>
          <p:cNvPr id="9" name="Picture 8" descr="bar_06.png"/>
          <p:cNvPicPr>
            <a:picLocks noChangeAspect="1"/>
          </p:cNvPicPr>
          <p:nvPr/>
        </p:nvPicPr>
        <p:blipFill>
          <a:blip r:embed="rId3">
            <a:duotone>
              <a:schemeClr val="accent2">
                <a:shade val="45000"/>
                <a:satMod val="135000"/>
              </a:schemeClr>
              <a:prstClr val="white"/>
            </a:duotone>
          </a:blip>
          <a:stretch>
            <a:fillRect/>
          </a:stretch>
        </p:blipFill>
        <p:spPr>
          <a:xfrm>
            <a:off x="0" y="403860"/>
            <a:ext cx="9144000" cy="53340"/>
          </a:xfrm>
          <a:prstGeom prst="rect">
            <a:avLst/>
          </a:prstGeom>
        </p:spPr>
      </p:pic>
      <p:cxnSp>
        <p:nvCxnSpPr>
          <p:cNvPr id="10" name="Straight Connector 9"/>
          <p:cNvCxnSpPr/>
          <p:nvPr/>
        </p:nvCxnSpPr>
        <p:spPr>
          <a:xfrm>
            <a:off x="4419600" y="1524000"/>
            <a:ext cx="4267200" cy="1588"/>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4419600" y="5637212"/>
            <a:ext cx="4267200" cy="1588"/>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grpSp>
        <p:nvGrpSpPr>
          <p:cNvPr id="4" name="Group 10"/>
          <p:cNvGrpSpPr/>
          <p:nvPr/>
        </p:nvGrpSpPr>
        <p:grpSpPr>
          <a:xfrm>
            <a:off x="0" y="6631305"/>
            <a:ext cx="9144000" cy="228600"/>
            <a:chOff x="0" y="6583680"/>
            <a:chExt cx="9144000" cy="228600"/>
          </a:xfrm>
        </p:grpSpPr>
        <p:sp>
          <p:nvSpPr>
            <p:cNvPr id="12" name="Rectangle 11"/>
            <p:cNvSpPr/>
            <p:nvPr/>
          </p:nvSpPr>
          <p:spPr>
            <a:xfrm>
              <a:off x="8763000" y="6583680"/>
              <a:ext cx="381000" cy="228600"/>
            </a:xfrm>
            <a:prstGeom prst="rect">
              <a:avLst/>
            </a:prstGeom>
            <a:solidFill>
              <a:schemeClr val="bg1">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7142480" y="6583680"/>
              <a:ext cx="1581912" cy="228600"/>
            </a:xfrm>
            <a:prstGeom prst="rect">
              <a:avLst/>
            </a:prstGeom>
            <a:solidFill>
              <a:schemeClr val="bg1">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p:cNvSpPr/>
            <p:nvPr/>
          </p:nvSpPr>
          <p:spPr>
            <a:xfrm>
              <a:off x="0" y="6583680"/>
              <a:ext cx="7101840" cy="228600"/>
            </a:xfrm>
            <a:prstGeom prst="rect">
              <a:avLst/>
            </a:prstGeom>
            <a:solidFill>
              <a:schemeClr val="bg1">
                <a:alpha val="2980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2" name="Date Placeholder 21"/>
          <p:cNvSpPr>
            <a:spLocks noGrp="1"/>
          </p:cNvSpPr>
          <p:nvPr>
            <p:ph type="dt" sz="half" idx="10"/>
          </p:nvPr>
        </p:nvSpPr>
        <p:spPr/>
        <p:txBody>
          <a:bodyPr/>
          <a:lstStyle/>
          <a:p>
            <a:fld id="{25B47A90-E216-41D2-9D72-969041ECD825}" type="datetimeFigureOut">
              <a:rPr lang="en-US" smtClean="0"/>
              <a:t>1/17/2017</a:t>
            </a:fld>
            <a:endParaRPr lang="en-US"/>
          </a:p>
        </p:txBody>
      </p:sp>
      <p:sp>
        <p:nvSpPr>
          <p:cNvPr id="23" name="Slide Number Placeholder 22"/>
          <p:cNvSpPr>
            <a:spLocks noGrp="1"/>
          </p:cNvSpPr>
          <p:nvPr>
            <p:ph type="sldNum" sz="quarter" idx="11"/>
          </p:nvPr>
        </p:nvSpPr>
        <p:spPr/>
        <p:txBody>
          <a:bodyPr/>
          <a:lstStyle/>
          <a:p>
            <a:fld id="{FEE2E34F-2A9E-4DA1-89BB-61FFDF8EC58C}" type="slidenum">
              <a:rPr lang="en-US" smtClean="0"/>
              <a:t>‹#›</a:t>
            </a:fld>
            <a:endParaRPr lang="en-US"/>
          </a:p>
        </p:txBody>
      </p:sp>
      <p:sp>
        <p:nvSpPr>
          <p:cNvPr id="24" name="Footer Placeholder 23"/>
          <p:cNvSpPr>
            <a:spLocks noGrp="1"/>
          </p:cNvSpPr>
          <p:nvPr>
            <p:ph type="ftr" sz="quarter" idx="12"/>
          </p:nvPr>
        </p:nvSpPr>
        <p:spPr/>
        <p:txBody>
          <a:bodyPr/>
          <a:lstStyle/>
          <a:p>
            <a:endParaRPr lang="en-US"/>
          </a:p>
        </p:txBody>
      </p:sp>
      <p:pic>
        <p:nvPicPr>
          <p:cNvPr id="11" name="Picture 10" descr="bar_06.png"/>
          <p:cNvPicPr>
            <a:picLocks noChangeAspect="1"/>
          </p:cNvPicPr>
          <p:nvPr/>
        </p:nvPicPr>
        <p:blipFill>
          <a:blip r:embed="rId2">
            <a:duotone>
              <a:schemeClr val="accent2">
                <a:shade val="45000"/>
                <a:satMod val="135000"/>
              </a:schemeClr>
              <a:prstClr val="white"/>
            </a:duotone>
          </a:blip>
          <a:stretch>
            <a:fillRect/>
          </a:stretch>
        </p:blipFill>
        <p:spPr>
          <a:xfrm>
            <a:off x="0" y="403860"/>
            <a:ext cx="9144000" cy="53340"/>
          </a:xfrm>
          <a:prstGeom prst="rect">
            <a:avLst/>
          </a:prstGeom>
        </p:spPr>
      </p:pic>
      <p:pic>
        <p:nvPicPr>
          <p:cNvPr id="14" name="Picture 13" descr="2_01.jpg"/>
          <p:cNvPicPr>
            <a:picLocks noChangeAspect="1"/>
          </p:cNvPicPr>
          <p:nvPr/>
        </p:nvPicPr>
        <p:blipFill>
          <a:blip r:embed="rId3"/>
          <a:stretch>
            <a:fillRect/>
          </a:stretch>
        </p:blipFill>
        <p:spPr>
          <a:xfrm>
            <a:off x="0" y="0"/>
            <a:ext cx="9144000" cy="403860"/>
          </a:xfrm>
          <a:prstGeom prst="rect">
            <a:avLst/>
          </a:prstGeom>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589085"/>
            <a:ext cx="2057400" cy="553707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585216"/>
            <a:ext cx="6019800" cy="554126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grpSp>
        <p:nvGrpSpPr>
          <p:cNvPr id="4" name="Group 10"/>
          <p:cNvGrpSpPr/>
          <p:nvPr/>
        </p:nvGrpSpPr>
        <p:grpSpPr>
          <a:xfrm>
            <a:off x="0" y="6631305"/>
            <a:ext cx="9144000" cy="228600"/>
            <a:chOff x="0" y="6583680"/>
            <a:chExt cx="9144000" cy="228600"/>
          </a:xfrm>
        </p:grpSpPr>
        <p:sp>
          <p:nvSpPr>
            <p:cNvPr id="12" name="Rectangle 11"/>
            <p:cNvSpPr/>
            <p:nvPr/>
          </p:nvSpPr>
          <p:spPr>
            <a:xfrm>
              <a:off x="8763000" y="6583680"/>
              <a:ext cx="381000" cy="228600"/>
            </a:xfrm>
            <a:prstGeom prst="rect">
              <a:avLst/>
            </a:prstGeom>
            <a:solidFill>
              <a:schemeClr val="bg1">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7142480" y="6583680"/>
              <a:ext cx="1581912" cy="228600"/>
            </a:xfrm>
            <a:prstGeom prst="rect">
              <a:avLst/>
            </a:prstGeom>
            <a:solidFill>
              <a:schemeClr val="bg1">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p:cNvSpPr/>
            <p:nvPr/>
          </p:nvSpPr>
          <p:spPr>
            <a:xfrm>
              <a:off x="0" y="6583680"/>
              <a:ext cx="7101840" cy="228600"/>
            </a:xfrm>
            <a:prstGeom prst="rect">
              <a:avLst/>
            </a:prstGeom>
            <a:solidFill>
              <a:schemeClr val="bg1">
                <a:alpha val="2980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2" name="Date Placeholder 21"/>
          <p:cNvSpPr>
            <a:spLocks noGrp="1"/>
          </p:cNvSpPr>
          <p:nvPr>
            <p:ph type="dt" sz="half" idx="10"/>
          </p:nvPr>
        </p:nvSpPr>
        <p:spPr/>
        <p:txBody>
          <a:bodyPr/>
          <a:lstStyle/>
          <a:p>
            <a:fld id="{25B47A90-E216-41D2-9D72-969041ECD825}" type="datetimeFigureOut">
              <a:rPr lang="en-US" smtClean="0"/>
              <a:t>1/17/2017</a:t>
            </a:fld>
            <a:endParaRPr lang="en-US"/>
          </a:p>
        </p:txBody>
      </p:sp>
      <p:sp>
        <p:nvSpPr>
          <p:cNvPr id="23" name="Slide Number Placeholder 22"/>
          <p:cNvSpPr>
            <a:spLocks noGrp="1"/>
          </p:cNvSpPr>
          <p:nvPr>
            <p:ph type="sldNum" sz="quarter" idx="11"/>
          </p:nvPr>
        </p:nvSpPr>
        <p:spPr/>
        <p:txBody>
          <a:bodyPr/>
          <a:lstStyle/>
          <a:p>
            <a:fld id="{FEE2E34F-2A9E-4DA1-89BB-61FFDF8EC58C}" type="slidenum">
              <a:rPr lang="en-US" smtClean="0"/>
              <a:t>‹#›</a:t>
            </a:fld>
            <a:endParaRPr lang="en-US"/>
          </a:p>
        </p:txBody>
      </p:sp>
      <p:sp>
        <p:nvSpPr>
          <p:cNvPr id="24" name="Footer Placeholder 23"/>
          <p:cNvSpPr>
            <a:spLocks noGrp="1"/>
          </p:cNvSpPr>
          <p:nvPr>
            <p:ph type="ftr" sz="quarter" idx="12"/>
          </p:nvPr>
        </p:nvSpPr>
        <p:spPr/>
        <p:txBody>
          <a:bodyPr/>
          <a:lstStyle/>
          <a:p>
            <a:endParaRPr lang="en-US"/>
          </a:p>
        </p:txBody>
      </p:sp>
      <p:pic>
        <p:nvPicPr>
          <p:cNvPr id="11" name="Picture 10" descr="bar_06.png"/>
          <p:cNvPicPr>
            <a:picLocks noChangeAspect="1"/>
          </p:cNvPicPr>
          <p:nvPr/>
        </p:nvPicPr>
        <p:blipFill>
          <a:blip r:embed="rId2">
            <a:duotone>
              <a:schemeClr val="accent2">
                <a:shade val="45000"/>
                <a:satMod val="135000"/>
              </a:schemeClr>
              <a:prstClr val="white"/>
            </a:duotone>
          </a:blip>
          <a:stretch>
            <a:fillRect/>
          </a:stretch>
        </p:blipFill>
        <p:spPr>
          <a:xfrm>
            <a:off x="0" y="403860"/>
            <a:ext cx="9144000" cy="53340"/>
          </a:xfrm>
          <a:prstGeom prst="rect">
            <a:avLst/>
          </a:prstGeom>
        </p:spPr>
      </p:pic>
      <p:pic>
        <p:nvPicPr>
          <p:cNvPr id="14" name="Picture 13" descr="2_01.jpg"/>
          <p:cNvPicPr>
            <a:picLocks noChangeAspect="1"/>
          </p:cNvPicPr>
          <p:nvPr/>
        </p:nvPicPr>
        <p:blipFill>
          <a:blip r:embed="rId3"/>
          <a:stretch>
            <a:fillRect/>
          </a:stretch>
        </p:blipFill>
        <p:spPr>
          <a:xfrm>
            <a:off x="0" y="0"/>
            <a:ext cx="9144000" cy="4038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gradFill>
            <a:gsLst>
              <a:gs pos="0">
                <a:schemeClr val="bg1">
                  <a:alpha val="0"/>
                </a:schemeClr>
              </a:gs>
              <a:gs pos="34000">
                <a:schemeClr val="bg1">
                  <a:lumMod val="75000"/>
                  <a:alpha val="61000"/>
                </a:schemeClr>
              </a:gs>
              <a:gs pos="38000">
                <a:schemeClr val="bg1">
                  <a:lumMod val="75000"/>
                  <a:alpha val="76000"/>
                </a:schemeClr>
              </a:gs>
              <a:gs pos="100000">
                <a:schemeClr val="bg1">
                  <a:alpha val="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57200" y="990600"/>
            <a:ext cx="8229600" cy="914400"/>
          </a:xfrm>
          <a:prstGeom prst="rect">
            <a:avLst/>
          </a:prstGeom>
        </p:spPr>
        <p:txBody>
          <a:bodyPr vert="horz" lIns="0" tIns="45720" rIns="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981200"/>
            <a:ext cx="8229600" cy="4144963"/>
          </a:xfrm>
          <a:prstGeom prst="rect">
            <a:avLst/>
          </a:prstGeom>
        </p:spPr>
        <p:txBody>
          <a:bodyPr vert="horz" lIns="0" tIns="45720" rIns="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162800" y="6610350"/>
            <a:ext cx="1524000" cy="228600"/>
          </a:xfrm>
          <a:prstGeom prst="rect">
            <a:avLst/>
          </a:prstGeom>
        </p:spPr>
        <p:txBody>
          <a:bodyPr vert="horz" lIns="91440" tIns="45720" rIns="91440" bIns="45720" rtlCol="0" anchor="ctr"/>
          <a:lstStyle>
            <a:lvl1pPr algn="r">
              <a:defRPr sz="900" baseline="0">
                <a:solidFill>
                  <a:schemeClr val="tx1"/>
                </a:solidFill>
              </a:defRPr>
            </a:lvl1pPr>
          </a:lstStyle>
          <a:p>
            <a:fld id="{25B47A90-E216-41D2-9D72-969041ECD825}" type="datetimeFigureOut">
              <a:rPr lang="en-US" smtClean="0"/>
              <a:t>1/17/2017</a:t>
            </a:fld>
            <a:endParaRPr lang="en-US"/>
          </a:p>
        </p:txBody>
      </p:sp>
      <p:sp>
        <p:nvSpPr>
          <p:cNvPr id="5" name="Footer Placeholder 4"/>
          <p:cNvSpPr>
            <a:spLocks noGrp="1"/>
          </p:cNvSpPr>
          <p:nvPr>
            <p:ph type="ftr" sz="quarter" idx="3"/>
          </p:nvPr>
        </p:nvSpPr>
        <p:spPr>
          <a:xfrm>
            <a:off x="457200" y="6610350"/>
            <a:ext cx="6629400" cy="228600"/>
          </a:xfrm>
          <a:prstGeom prst="rect">
            <a:avLst/>
          </a:prstGeom>
        </p:spPr>
        <p:txBody>
          <a:bodyPr vert="horz" lIns="91440" tIns="45720" rIns="91440" bIns="45720" rtlCol="0" anchor="ctr"/>
          <a:lstStyle>
            <a:lvl1pPr algn="r">
              <a:defRPr sz="900" baseline="0">
                <a:solidFill>
                  <a:schemeClr val="tx1"/>
                </a:solidFill>
              </a:defRPr>
            </a:lvl1pPr>
          </a:lstStyle>
          <a:p>
            <a:endParaRPr lang="en-US"/>
          </a:p>
        </p:txBody>
      </p:sp>
      <p:sp>
        <p:nvSpPr>
          <p:cNvPr id="6" name="Slide Number Placeholder 5"/>
          <p:cNvSpPr>
            <a:spLocks noGrp="1"/>
          </p:cNvSpPr>
          <p:nvPr>
            <p:ph type="sldNum" sz="quarter" idx="4"/>
          </p:nvPr>
        </p:nvSpPr>
        <p:spPr>
          <a:xfrm>
            <a:off x="8742680" y="6610350"/>
            <a:ext cx="381000" cy="228600"/>
          </a:xfrm>
          <a:prstGeom prst="rect">
            <a:avLst/>
          </a:prstGeom>
        </p:spPr>
        <p:txBody>
          <a:bodyPr vert="horz" lIns="91440" tIns="45720" rIns="91440" bIns="45720" rtlCol="0" anchor="ctr"/>
          <a:lstStyle>
            <a:lvl1pPr algn="r">
              <a:defRPr sz="900" baseline="0">
                <a:solidFill>
                  <a:schemeClr val="tx1"/>
                </a:solidFill>
              </a:defRPr>
            </a:lvl1pPr>
          </a:lstStyle>
          <a:p>
            <a:fld id="{FEE2E34F-2A9E-4DA1-89BB-61FFDF8EC58C}"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spcBef>
          <a:spcPct val="0"/>
        </a:spcBef>
        <a:buNone/>
        <a:defRPr sz="360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914400" rtl="0" eaLnBrk="1" latinLnBrk="0" hangingPunct="1">
        <a:lnSpc>
          <a:spcPct val="100000"/>
        </a:lnSpc>
        <a:spcBef>
          <a:spcPct val="20000"/>
        </a:spcBef>
        <a:spcAft>
          <a:spcPts val="600"/>
        </a:spcAft>
        <a:buFont typeface="Wingdings" pitchFamily="2" charset="2"/>
        <a:buChar char="§"/>
        <a:defRPr sz="2000" kern="1200" baseline="0">
          <a:solidFill>
            <a:schemeClr val="tx2"/>
          </a:solidFill>
          <a:latin typeface="+mn-lt"/>
          <a:ea typeface="+mn-ea"/>
          <a:cs typeface="+mn-cs"/>
        </a:defRPr>
      </a:lvl1pPr>
      <a:lvl2pPr marL="742950" indent="-285750" algn="l" defTabSz="914400" rtl="0" eaLnBrk="1" latinLnBrk="0" hangingPunct="1">
        <a:lnSpc>
          <a:spcPct val="100000"/>
        </a:lnSpc>
        <a:spcBef>
          <a:spcPct val="20000"/>
        </a:spcBef>
        <a:spcAft>
          <a:spcPts val="600"/>
        </a:spcAft>
        <a:buClr>
          <a:schemeClr val="tx1">
            <a:lumMod val="50000"/>
            <a:lumOff val="50000"/>
          </a:schemeClr>
        </a:buClr>
        <a:buFont typeface="Wingdings" pitchFamily="2" charset="2"/>
        <a:buChar char="§"/>
        <a:defRPr sz="1600" kern="1200" baseline="0">
          <a:solidFill>
            <a:schemeClr val="tx2"/>
          </a:solidFill>
          <a:latin typeface="+mn-lt"/>
          <a:ea typeface="+mn-ea"/>
          <a:cs typeface="+mn-cs"/>
        </a:defRPr>
      </a:lvl2pPr>
      <a:lvl3pPr marL="1143000" indent="-228600" algn="l" defTabSz="914400" rtl="0" eaLnBrk="1" latinLnBrk="0" hangingPunct="1">
        <a:lnSpc>
          <a:spcPct val="100000"/>
        </a:lnSpc>
        <a:spcBef>
          <a:spcPct val="20000"/>
        </a:spcBef>
        <a:spcAft>
          <a:spcPts val="600"/>
        </a:spcAft>
        <a:buFont typeface="Wingdings" pitchFamily="2" charset="2"/>
        <a:buNone/>
        <a:defRPr sz="1400" kern="1200" baseline="0">
          <a:solidFill>
            <a:schemeClr val="tx2"/>
          </a:solidFill>
          <a:latin typeface="+mn-lt"/>
          <a:ea typeface="+mn-ea"/>
          <a:cs typeface="+mn-cs"/>
        </a:defRPr>
      </a:lvl3pPr>
      <a:lvl4pPr marL="1600200" indent="-228600" algn="l" defTabSz="914400" rtl="0" eaLnBrk="1" latinLnBrk="0" hangingPunct="1">
        <a:lnSpc>
          <a:spcPct val="100000"/>
        </a:lnSpc>
        <a:spcBef>
          <a:spcPct val="20000"/>
        </a:spcBef>
        <a:spcAft>
          <a:spcPts val="600"/>
        </a:spcAft>
        <a:buClr>
          <a:schemeClr val="tx1">
            <a:lumMod val="50000"/>
            <a:lumOff val="50000"/>
          </a:schemeClr>
        </a:buClr>
        <a:buFont typeface="Wingdings" pitchFamily="2" charset="2"/>
        <a:buNone/>
        <a:defRPr sz="1400" kern="1200" baseline="0">
          <a:solidFill>
            <a:schemeClr val="tx2"/>
          </a:solidFill>
          <a:latin typeface="+mn-lt"/>
          <a:ea typeface="+mn-ea"/>
          <a:cs typeface="+mn-cs"/>
        </a:defRPr>
      </a:lvl4pPr>
      <a:lvl5pPr marL="2057400" indent="-228600" algn="l" defTabSz="914400" rtl="0" eaLnBrk="1" latinLnBrk="0" hangingPunct="1">
        <a:lnSpc>
          <a:spcPct val="100000"/>
        </a:lnSpc>
        <a:spcBef>
          <a:spcPct val="20000"/>
        </a:spcBef>
        <a:spcAft>
          <a:spcPts val="600"/>
        </a:spcAft>
        <a:buClr>
          <a:schemeClr val="tx1">
            <a:lumMod val="50000"/>
            <a:lumOff val="50000"/>
          </a:schemeClr>
        </a:buClr>
        <a:buFont typeface="Wingdings" pitchFamily="2" charset="2"/>
        <a:buNone/>
        <a:defRPr sz="1400" kern="1200" baseline="0">
          <a:solidFill>
            <a:schemeClr val="tx2"/>
          </a:solidFill>
          <a:latin typeface="+mn-lt"/>
          <a:ea typeface="+mn-ea"/>
          <a:cs typeface="+mn-cs"/>
        </a:defRPr>
      </a:lvl5pPr>
      <a:lvl6pPr marL="2514600" indent="-228600" algn="l" defTabSz="914400" rtl="0" eaLnBrk="1" latinLnBrk="0" hangingPunct="1">
        <a:lnSpc>
          <a:spcPct val="100000"/>
        </a:lnSpc>
        <a:spcBef>
          <a:spcPct val="20000"/>
        </a:spcBef>
        <a:spcAft>
          <a:spcPts val="600"/>
        </a:spcAft>
        <a:buFontTx/>
        <a:buNone/>
        <a:defRPr sz="1400" kern="1200">
          <a:solidFill>
            <a:schemeClr val="tx2"/>
          </a:solidFill>
          <a:latin typeface="+mn-lt"/>
          <a:ea typeface="+mn-ea"/>
          <a:cs typeface="+mn-cs"/>
        </a:defRPr>
      </a:lvl6pPr>
      <a:lvl7pPr marL="2971800" indent="-228600" algn="l" defTabSz="914400" rtl="0" eaLnBrk="1" latinLnBrk="0" hangingPunct="1">
        <a:lnSpc>
          <a:spcPct val="100000"/>
        </a:lnSpc>
        <a:spcBef>
          <a:spcPct val="20000"/>
        </a:spcBef>
        <a:spcAft>
          <a:spcPts val="600"/>
        </a:spcAft>
        <a:buFontTx/>
        <a:buNone/>
        <a:defRPr sz="1400" kern="1200">
          <a:solidFill>
            <a:schemeClr val="tx2"/>
          </a:solidFill>
          <a:latin typeface="+mn-lt"/>
          <a:ea typeface="+mn-ea"/>
          <a:cs typeface="+mn-cs"/>
        </a:defRPr>
      </a:lvl7pPr>
      <a:lvl8pPr marL="3429000" indent="-228600" algn="l" defTabSz="914400" rtl="0" eaLnBrk="1" latinLnBrk="0" hangingPunct="1">
        <a:lnSpc>
          <a:spcPct val="100000"/>
        </a:lnSpc>
        <a:spcBef>
          <a:spcPct val="20000"/>
        </a:spcBef>
        <a:spcAft>
          <a:spcPts val="600"/>
        </a:spcAft>
        <a:buFontTx/>
        <a:buNone/>
        <a:defRPr sz="1400" kern="1200">
          <a:solidFill>
            <a:schemeClr val="tx2"/>
          </a:solidFill>
          <a:latin typeface="+mn-lt"/>
          <a:ea typeface="+mn-ea"/>
          <a:cs typeface="+mn-cs"/>
        </a:defRPr>
      </a:lvl8pPr>
      <a:lvl9pPr marL="3886200" indent="-228600" algn="l" defTabSz="914400" rtl="0" eaLnBrk="1" latinLnBrk="0" hangingPunct="1">
        <a:lnSpc>
          <a:spcPct val="100000"/>
        </a:lnSpc>
        <a:spcBef>
          <a:spcPct val="20000"/>
        </a:spcBef>
        <a:spcAft>
          <a:spcPts val="600"/>
        </a:spcAft>
        <a:buFontTx/>
        <a:buNone/>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www.quinterest.org/" TargetMode="External"/><Relationship Id="rId2" Type="http://schemas.openxmlformats.org/officeDocument/2006/relationships/hyperlink" Target="http://protobowl.com/hsquizbowl"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 y="1371600"/>
            <a:ext cx="7391400" cy="1069975"/>
          </a:xfrm>
        </p:spPr>
        <p:txBody>
          <a:bodyPr/>
          <a:lstStyle/>
          <a:p>
            <a:pPr algn="ctr"/>
            <a:r>
              <a:rPr lang="en-US" sz="5400" dirty="0" smtClean="0"/>
              <a:t>Ideas for Effective </a:t>
            </a:r>
            <a:r>
              <a:rPr lang="en-US" sz="5400" dirty="0" err="1" smtClean="0"/>
              <a:t>Quizbowl</a:t>
            </a:r>
            <a:r>
              <a:rPr lang="en-US" sz="5400" dirty="0" smtClean="0"/>
              <a:t> Practices	</a:t>
            </a:r>
            <a:endParaRPr lang="en-US" sz="5400" dirty="0"/>
          </a:p>
        </p:txBody>
      </p:sp>
      <p:sp>
        <p:nvSpPr>
          <p:cNvPr id="3" name="Subtitle 2"/>
          <p:cNvSpPr>
            <a:spLocks noGrp="1"/>
          </p:cNvSpPr>
          <p:nvPr>
            <p:ph type="subTitle" idx="1"/>
          </p:nvPr>
        </p:nvSpPr>
        <p:spPr>
          <a:xfrm>
            <a:off x="457200" y="3505200"/>
            <a:ext cx="6781800" cy="1295400"/>
          </a:xfrm>
        </p:spPr>
        <p:txBody>
          <a:bodyPr>
            <a:noAutofit/>
          </a:bodyPr>
          <a:lstStyle/>
          <a:p>
            <a:pPr algn="ctr"/>
            <a:r>
              <a:rPr lang="en-US" sz="3200" dirty="0" smtClean="0">
                <a:solidFill>
                  <a:schemeClr val="accent1"/>
                </a:solidFill>
              </a:rPr>
              <a:t>Mike </a:t>
            </a:r>
            <a:r>
              <a:rPr lang="en-US" sz="3200" dirty="0" err="1" smtClean="0">
                <a:solidFill>
                  <a:schemeClr val="accent1"/>
                </a:solidFill>
              </a:rPr>
              <a:t>Laudermith</a:t>
            </a:r>
            <a:endParaRPr lang="en-US" sz="3200" dirty="0" smtClean="0">
              <a:solidFill>
                <a:schemeClr val="accent1"/>
              </a:solidFill>
            </a:endParaRPr>
          </a:p>
          <a:p>
            <a:pPr algn="ctr"/>
            <a:r>
              <a:rPr lang="en-US" sz="3200" dirty="0" smtClean="0">
                <a:solidFill>
                  <a:schemeClr val="accent1"/>
                </a:solidFill>
              </a:rPr>
              <a:t>Fenton High School</a:t>
            </a:r>
          </a:p>
          <a:p>
            <a:pPr algn="ctr"/>
            <a:r>
              <a:rPr lang="en-US" sz="3200" dirty="0" smtClean="0">
                <a:solidFill>
                  <a:schemeClr val="accent1"/>
                </a:solidFill>
              </a:rPr>
              <a:t>Laudermith@fenton100.org</a:t>
            </a:r>
            <a:endParaRPr lang="en-US" sz="3200" dirty="0">
              <a:solidFill>
                <a:schemeClr val="accent1"/>
              </a:solidFill>
            </a:endParaRPr>
          </a:p>
        </p:txBody>
      </p:sp>
    </p:spTree>
    <p:extLst>
      <p:ext uri="{BB962C8B-B14F-4D97-AF65-F5344CB8AC3E}">
        <p14:creationId xmlns:p14="http://schemas.microsoft.com/office/powerpoint/2010/main" val="244490863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1066800"/>
          </a:xfrm>
        </p:spPr>
        <p:txBody>
          <a:bodyPr>
            <a:normAutofit/>
          </a:bodyPr>
          <a:lstStyle/>
          <a:p>
            <a:r>
              <a:rPr lang="en-US" sz="4800" dirty="0" smtClean="0"/>
              <a:t>Practice Essentials</a:t>
            </a:r>
            <a:endParaRPr lang="en-US" sz="4800" dirty="0"/>
          </a:p>
        </p:txBody>
      </p:sp>
      <p:sp>
        <p:nvSpPr>
          <p:cNvPr id="3" name="Content Placeholder 2"/>
          <p:cNvSpPr>
            <a:spLocks noGrp="1"/>
          </p:cNvSpPr>
          <p:nvPr>
            <p:ph idx="1"/>
          </p:nvPr>
        </p:nvSpPr>
        <p:spPr>
          <a:xfrm>
            <a:off x="0" y="1066800"/>
            <a:ext cx="9144000" cy="5791200"/>
          </a:xfrm>
        </p:spPr>
        <p:txBody>
          <a:bodyPr>
            <a:noAutofit/>
          </a:bodyPr>
          <a:lstStyle/>
          <a:p>
            <a:r>
              <a:rPr lang="en-US" sz="2200" dirty="0" smtClean="0"/>
              <a:t>Supply every player with a </a:t>
            </a:r>
            <a:r>
              <a:rPr lang="en-US" sz="2200" u="sng" dirty="0" smtClean="0"/>
              <a:t>notebook</a:t>
            </a:r>
            <a:r>
              <a:rPr lang="en-US" sz="2200" dirty="0" smtClean="0"/>
              <a:t>, </a:t>
            </a:r>
            <a:r>
              <a:rPr lang="en-US" sz="2200" u="sng" dirty="0" smtClean="0"/>
              <a:t>pen</a:t>
            </a:r>
            <a:r>
              <a:rPr lang="en-US" sz="2200" dirty="0" smtClean="0"/>
              <a:t>, and some </a:t>
            </a:r>
            <a:r>
              <a:rPr lang="en-US" sz="2200" u="sng" dirty="0" smtClean="0"/>
              <a:t>index cards</a:t>
            </a:r>
            <a:r>
              <a:rPr lang="en-US" sz="2200" dirty="0" smtClean="0"/>
              <a:t>. </a:t>
            </a:r>
          </a:p>
          <a:p>
            <a:pPr lvl="1"/>
            <a:r>
              <a:rPr lang="en-US" sz="2200" dirty="0" smtClean="0"/>
              <a:t>Good players write down the answers they don’t get in practice so they can study them later. Make players bring their notebooks to matches/tournaments so they can review and write down new information.</a:t>
            </a:r>
          </a:p>
          <a:p>
            <a:pPr lvl="1"/>
            <a:r>
              <a:rPr lang="en-US" sz="2200" dirty="0" smtClean="0"/>
              <a:t>Putting clues and answers on index cards allows players to quiz each other anywhere.</a:t>
            </a:r>
          </a:p>
          <a:p>
            <a:r>
              <a:rPr lang="en-US" sz="2200" dirty="0" smtClean="0"/>
              <a:t>Have a practice agenda with a variety of activities. </a:t>
            </a:r>
          </a:p>
          <a:p>
            <a:pPr lvl="1"/>
            <a:r>
              <a:rPr lang="en-US" sz="2200" dirty="0" smtClean="0"/>
              <a:t>Just reading questions for 90 minutes gets monotonous and isn’t the best way to learn.</a:t>
            </a:r>
          </a:p>
          <a:p>
            <a:r>
              <a:rPr lang="en-US" sz="2200" dirty="0" smtClean="0"/>
              <a:t>If feasible, have Varsity players practice separately from the Frosh-</a:t>
            </a:r>
            <a:r>
              <a:rPr lang="en-US" sz="2200" dirty="0" err="1" smtClean="0"/>
              <a:t>Soph</a:t>
            </a:r>
            <a:r>
              <a:rPr lang="en-US" sz="2200" dirty="0" smtClean="0"/>
              <a:t> team. </a:t>
            </a:r>
          </a:p>
          <a:p>
            <a:pPr lvl="1"/>
            <a:r>
              <a:rPr lang="en-US" sz="2200" dirty="0" smtClean="0"/>
              <a:t>In any case, have practice materials on hand for all player levels. </a:t>
            </a:r>
          </a:p>
          <a:p>
            <a:pPr lvl="1"/>
            <a:r>
              <a:rPr lang="en-US" sz="2200" u="sng" dirty="0" smtClean="0"/>
              <a:t>www.quizbowlpackets.com</a:t>
            </a:r>
            <a:r>
              <a:rPr lang="en-US" sz="2200" dirty="0" smtClean="0"/>
              <a:t> has a wide range of question difficulty to choose from.</a:t>
            </a:r>
            <a:endParaRPr lang="en-US" sz="2200" dirty="0"/>
          </a:p>
        </p:txBody>
      </p:sp>
    </p:spTree>
    <p:extLst>
      <p:ext uri="{BB962C8B-B14F-4D97-AF65-F5344CB8AC3E}">
        <p14:creationId xmlns:p14="http://schemas.microsoft.com/office/powerpoint/2010/main" val="17216354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1+#ppt_w/2"/>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additive="base">
                                        <p:cTn id="15" dur="500" fill="hold"/>
                                        <p:tgtEl>
                                          <p:spTgt spid="3">
                                            <p:txEl>
                                              <p:pRg st="2" end="2"/>
                                            </p:txEl>
                                          </p:spTgt>
                                        </p:tgtEl>
                                        <p:attrNameLst>
                                          <p:attrName>ppt_x</p:attrName>
                                        </p:attrNameLst>
                                      </p:cBhvr>
                                      <p:tavLst>
                                        <p:tav tm="0">
                                          <p:val>
                                            <p:strVal val="1+#ppt_w/2"/>
                                          </p:val>
                                        </p:tav>
                                        <p:tav tm="100000">
                                          <p:val>
                                            <p:strVal val="#ppt_x"/>
                                          </p:val>
                                        </p:tav>
                                      </p:tavLst>
                                    </p:anim>
                                    <p:anim calcmode="lin" valueType="num">
                                      <p:cBhvr additive="base">
                                        <p:cTn id="16" dur="500" fill="hold"/>
                                        <p:tgtEl>
                                          <p:spTgt spid="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2" fill="hold" grpId="0"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 calcmode="lin" valueType="num">
                                      <p:cBhvr additive="base">
                                        <p:cTn id="21" dur="500" fill="hold"/>
                                        <p:tgtEl>
                                          <p:spTgt spid="3">
                                            <p:txEl>
                                              <p:pRg st="3" end="3"/>
                                            </p:txEl>
                                          </p:spTgt>
                                        </p:tgtEl>
                                        <p:attrNameLst>
                                          <p:attrName>ppt_x</p:attrName>
                                        </p:attrNameLst>
                                      </p:cBhvr>
                                      <p:tavLst>
                                        <p:tav tm="0">
                                          <p:val>
                                            <p:strVal val="1+#ppt_w/2"/>
                                          </p:val>
                                        </p:tav>
                                        <p:tav tm="100000">
                                          <p:val>
                                            <p:strVal val="#ppt_x"/>
                                          </p:val>
                                        </p:tav>
                                      </p:tavLst>
                                    </p:anim>
                                    <p:anim calcmode="lin" valueType="num">
                                      <p:cBhvr additive="base">
                                        <p:cTn id="22" dur="500" fill="hold"/>
                                        <p:tgtEl>
                                          <p:spTgt spid="3">
                                            <p:txEl>
                                              <p:pRg st="3" end="3"/>
                                            </p:txEl>
                                          </p:spTgt>
                                        </p:tgtEl>
                                        <p:attrNameLst>
                                          <p:attrName>ppt_y</p:attrName>
                                        </p:attrNameLst>
                                      </p:cBhvr>
                                      <p:tavLst>
                                        <p:tav tm="0">
                                          <p:val>
                                            <p:strVal val="#ppt_y"/>
                                          </p:val>
                                        </p:tav>
                                        <p:tav tm="100000">
                                          <p:val>
                                            <p:strVal val="#ppt_y"/>
                                          </p:val>
                                        </p:tav>
                                      </p:tavLst>
                                    </p:anim>
                                  </p:childTnLst>
                                </p:cTn>
                              </p:par>
                              <p:par>
                                <p:cTn id="23" presetID="2" presetClass="entr" presetSubtype="2" fill="hold" grpId="0" nodeType="with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1+#ppt_w/2"/>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2" fill="hold" grpId="0"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additive="base">
                                        <p:cTn id="31" dur="500" fill="hold"/>
                                        <p:tgtEl>
                                          <p:spTgt spid="3">
                                            <p:txEl>
                                              <p:pRg st="5" end="5"/>
                                            </p:txEl>
                                          </p:spTgt>
                                        </p:tgtEl>
                                        <p:attrNameLst>
                                          <p:attrName>ppt_x</p:attrName>
                                        </p:attrNameLst>
                                      </p:cBhvr>
                                      <p:tavLst>
                                        <p:tav tm="0">
                                          <p:val>
                                            <p:strVal val="1+#ppt_w/2"/>
                                          </p:val>
                                        </p:tav>
                                        <p:tav tm="100000">
                                          <p:val>
                                            <p:strVal val="#ppt_x"/>
                                          </p:val>
                                        </p:tav>
                                      </p:tavLst>
                                    </p:anim>
                                    <p:anim calcmode="lin" valueType="num">
                                      <p:cBhvr additive="base">
                                        <p:cTn id="32" dur="500" fill="hold"/>
                                        <p:tgtEl>
                                          <p:spTgt spid="3">
                                            <p:txEl>
                                              <p:pRg st="5" end="5"/>
                                            </p:txEl>
                                          </p:spTgt>
                                        </p:tgtEl>
                                        <p:attrNameLst>
                                          <p:attrName>ppt_y</p:attrName>
                                        </p:attrNameLst>
                                      </p:cBhvr>
                                      <p:tavLst>
                                        <p:tav tm="0">
                                          <p:val>
                                            <p:strVal val="#ppt_y"/>
                                          </p:val>
                                        </p:tav>
                                        <p:tav tm="100000">
                                          <p:val>
                                            <p:strVal val="#ppt_y"/>
                                          </p:val>
                                        </p:tav>
                                      </p:tavLst>
                                    </p:anim>
                                  </p:childTnLst>
                                </p:cTn>
                              </p:par>
                              <p:par>
                                <p:cTn id="33" presetID="2" presetClass="entr" presetSubtype="2" fill="hold" grpId="0" nodeType="with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anim calcmode="lin" valueType="num">
                                      <p:cBhvr additive="base">
                                        <p:cTn id="35" dur="500" fill="hold"/>
                                        <p:tgtEl>
                                          <p:spTgt spid="3">
                                            <p:txEl>
                                              <p:pRg st="6" end="6"/>
                                            </p:txEl>
                                          </p:spTgt>
                                        </p:tgtEl>
                                        <p:attrNameLst>
                                          <p:attrName>ppt_x</p:attrName>
                                        </p:attrNameLst>
                                      </p:cBhvr>
                                      <p:tavLst>
                                        <p:tav tm="0">
                                          <p:val>
                                            <p:strVal val="1+#ppt_w/2"/>
                                          </p:val>
                                        </p:tav>
                                        <p:tav tm="100000">
                                          <p:val>
                                            <p:strVal val="#ppt_x"/>
                                          </p:val>
                                        </p:tav>
                                      </p:tavLst>
                                    </p:anim>
                                    <p:anim calcmode="lin" valueType="num">
                                      <p:cBhvr additive="base">
                                        <p:cTn id="36" dur="500" fill="hold"/>
                                        <p:tgtEl>
                                          <p:spTgt spid="3">
                                            <p:txEl>
                                              <p:pRg st="6" end="6"/>
                                            </p:txEl>
                                          </p:spTgt>
                                        </p:tgtEl>
                                        <p:attrNameLst>
                                          <p:attrName>ppt_y</p:attrName>
                                        </p:attrNameLst>
                                      </p:cBhvr>
                                      <p:tavLst>
                                        <p:tav tm="0">
                                          <p:val>
                                            <p:strVal val="#ppt_y"/>
                                          </p:val>
                                        </p:tav>
                                        <p:tav tm="100000">
                                          <p:val>
                                            <p:strVal val="#ppt_y"/>
                                          </p:val>
                                        </p:tav>
                                      </p:tavLst>
                                    </p:anim>
                                  </p:childTnLst>
                                </p:cTn>
                              </p:par>
                              <p:par>
                                <p:cTn id="37" presetID="2" presetClass="entr" presetSubtype="2" fill="hold" grpId="0" nodeType="withEffect">
                                  <p:stCondLst>
                                    <p:cond delay="0"/>
                                  </p:stCondLst>
                                  <p:childTnLst>
                                    <p:set>
                                      <p:cBhvr>
                                        <p:cTn id="38" dur="1" fill="hold">
                                          <p:stCondLst>
                                            <p:cond delay="0"/>
                                          </p:stCondLst>
                                        </p:cTn>
                                        <p:tgtEl>
                                          <p:spTgt spid="3">
                                            <p:txEl>
                                              <p:pRg st="7" end="7"/>
                                            </p:txEl>
                                          </p:spTgt>
                                        </p:tgtEl>
                                        <p:attrNameLst>
                                          <p:attrName>style.visibility</p:attrName>
                                        </p:attrNameLst>
                                      </p:cBhvr>
                                      <p:to>
                                        <p:strVal val="visible"/>
                                      </p:to>
                                    </p:set>
                                    <p:anim calcmode="lin" valueType="num">
                                      <p:cBhvr additive="base">
                                        <p:cTn id="39" dur="500" fill="hold"/>
                                        <p:tgtEl>
                                          <p:spTgt spid="3">
                                            <p:txEl>
                                              <p:pRg st="7" end="7"/>
                                            </p:txEl>
                                          </p:spTgt>
                                        </p:tgtEl>
                                        <p:attrNameLst>
                                          <p:attrName>ppt_x</p:attrName>
                                        </p:attrNameLst>
                                      </p:cBhvr>
                                      <p:tavLst>
                                        <p:tav tm="0">
                                          <p:val>
                                            <p:strVal val="1+#ppt_w/2"/>
                                          </p:val>
                                        </p:tav>
                                        <p:tav tm="100000">
                                          <p:val>
                                            <p:strVal val="#ppt_x"/>
                                          </p:val>
                                        </p:tav>
                                      </p:tavLst>
                                    </p:anim>
                                    <p:anim calcmode="lin" valueType="num">
                                      <p:cBhvr additive="base">
                                        <p:cTn id="40" dur="500" fill="hold"/>
                                        <p:tgtEl>
                                          <p:spTgt spid="3">
                                            <p:txEl>
                                              <p:pRg st="7" end="7"/>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219200"/>
          </a:xfrm>
        </p:spPr>
        <p:txBody>
          <a:bodyPr/>
          <a:lstStyle/>
          <a:p>
            <a:r>
              <a:rPr lang="en-US" dirty="0" smtClean="0"/>
              <a:t>A Typical Fenton Practice…</a:t>
            </a:r>
            <a:endParaRPr lang="en-US" dirty="0"/>
          </a:p>
        </p:txBody>
      </p:sp>
      <p:sp>
        <p:nvSpPr>
          <p:cNvPr id="3" name="Content Placeholder 2"/>
          <p:cNvSpPr>
            <a:spLocks noGrp="1"/>
          </p:cNvSpPr>
          <p:nvPr>
            <p:ph idx="1"/>
          </p:nvPr>
        </p:nvSpPr>
        <p:spPr>
          <a:xfrm>
            <a:off x="152400" y="990600"/>
            <a:ext cx="8991600" cy="5562600"/>
          </a:xfrm>
        </p:spPr>
        <p:txBody>
          <a:bodyPr>
            <a:noAutofit/>
          </a:bodyPr>
          <a:lstStyle/>
          <a:p>
            <a:pPr marL="457200" indent="-457200">
              <a:buFont typeface="+mj-lt"/>
              <a:buAutoNum type="arabicPeriod"/>
            </a:pPr>
            <a:r>
              <a:rPr lang="en-US" sz="1400" dirty="0" smtClean="0"/>
              <a:t>Warm-up on shorter, easier questions. (10-15 minutes)</a:t>
            </a:r>
          </a:p>
          <a:p>
            <a:pPr marL="857250" lvl="1" indent="-457200"/>
            <a:r>
              <a:rPr lang="en-US" sz="1400" dirty="0" smtClean="0"/>
              <a:t>I’ve used NAQT Speed Checks, the last sentences of tossups from novice sets, and various middle school sets. </a:t>
            </a:r>
          </a:p>
          <a:p>
            <a:pPr marL="857250" lvl="1" indent="-457200"/>
            <a:r>
              <a:rPr lang="en-US" sz="1400" dirty="0" smtClean="0"/>
              <a:t>Everyone gets one buzz per question and when you get _____ right, you have to put your buzzer down.</a:t>
            </a:r>
          </a:p>
          <a:p>
            <a:pPr marL="457200" indent="-457200">
              <a:buFont typeface="+mj-lt"/>
              <a:buAutoNum type="arabicPeriod"/>
            </a:pPr>
            <a:r>
              <a:rPr lang="en-US" sz="1400" dirty="0" smtClean="0"/>
              <a:t>Players read tossups they have written. (5-10 minutes)</a:t>
            </a:r>
          </a:p>
          <a:p>
            <a:pPr marL="457200" indent="-457200">
              <a:buFont typeface="+mj-lt"/>
              <a:buAutoNum type="arabicPeriod"/>
            </a:pPr>
            <a:r>
              <a:rPr lang="en-US" sz="1400" dirty="0" smtClean="0"/>
              <a:t>Coach’s lesson of the day, usually in the form of a Top 10 list. (15-20 minutes)</a:t>
            </a:r>
          </a:p>
          <a:p>
            <a:pPr marL="857250" lvl="1" indent="-457200"/>
            <a:r>
              <a:rPr lang="en-US" sz="1400" dirty="0" smtClean="0"/>
              <a:t>Players take turns reading and are required to take notes in their notebooks.</a:t>
            </a:r>
          </a:p>
          <a:p>
            <a:pPr marL="857250" lvl="1" indent="-457200"/>
            <a:r>
              <a:rPr lang="en-US" sz="1400" dirty="0" smtClean="0"/>
              <a:t>I make Top 10 lists available in a shared Google folder.</a:t>
            </a:r>
          </a:p>
          <a:p>
            <a:pPr marL="457200" indent="-457200">
              <a:buFont typeface="+mj-lt"/>
              <a:buAutoNum type="arabicPeriod"/>
            </a:pPr>
            <a:r>
              <a:rPr lang="en-US" sz="1400" dirty="0" smtClean="0"/>
              <a:t>1-on-1 practice time. (20 minutes)</a:t>
            </a:r>
          </a:p>
          <a:p>
            <a:pPr marL="857250" lvl="1" indent="-457200"/>
            <a:r>
              <a:rPr lang="en-US" sz="1400" dirty="0" smtClean="0"/>
              <a:t>This is the point at which I would separate the Varsity and F/S teams.</a:t>
            </a:r>
          </a:p>
          <a:p>
            <a:pPr marL="857250" lvl="1" indent="-457200"/>
            <a:r>
              <a:rPr lang="en-US" sz="1400" dirty="0" smtClean="0"/>
              <a:t>Players are paired up and each is given a question packet of appropriate difficulty.</a:t>
            </a:r>
          </a:p>
          <a:p>
            <a:pPr marL="857250" lvl="1" indent="-457200"/>
            <a:r>
              <a:rPr lang="en-US" sz="1400" dirty="0" smtClean="0"/>
              <a:t>They must take turns reading questions to each other, writing down missed answers.</a:t>
            </a:r>
          </a:p>
          <a:p>
            <a:pPr marL="457200" indent="-457200">
              <a:buFont typeface="+mj-lt"/>
              <a:buAutoNum type="arabicPeriod"/>
            </a:pPr>
            <a:r>
              <a:rPr lang="en-US" sz="1400" dirty="0" smtClean="0"/>
              <a:t>Mock Match. (25-30 minutes)</a:t>
            </a:r>
          </a:p>
          <a:p>
            <a:pPr marL="857250" lvl="1" indent="-457200"/>
            <a:r>
              <a:rPr lang="en-US" sz="1400" dirty="0" smtClean="0"/>
              <a:t>“Practice like you play!” Enforce the rules that will be used in upcoming matches/tournaments.</a:t>
            </a:r>
          </a:p>
          <a:p>
            <a:pPr marL="857250" lvl="1" indent="-457200"/>
            <a:r>
              <a:rPr lang="en-US" sz="1400" dirty="0" smtClean="0"/>
              <a:t>Try to divide players into evenly matched teams. </a:t>
            </a:r>
          </a:p>
          <a:p>
            <a:pPr marL="457200" indent="-457200">
              <a:buFont typeface="+mj-lt"/>
              <a:buAutoNum type="arabicPeriod"/>
            </a:pPr>
            <a:r>
              <a:rPr lang="en-US" sz="1400" dirty="0" smtClean="0"/>
              <a:t>End on a fun note. (5-10 minutes)</a:t>
            </a:r>
          </a:p>
          <a:p>
            <a:pPr marL="857250" lvl="1" indent="-457200"/>
            <a:r>
              <a:rPr lang="en-US" sz="1400" dirty="0" smtClean="0"/>
              <a:t>I like to end practices with something quick and fun. I’ve done NAQT Lightning Rounds and various trash sets, and use </a:t>
            </a:r>
            <a:r>
              <a:rPr lang="en-US" sz="1400" dirty="0" err="1" smtClean="0"/>
              <a:t>Sporcle</a:t>
            </a:r>
            <a:r>
              <a:rPr lang="en-US" sz="1400" dirty="0" smtClean="0"/>
              <a:t> quite often. </a:t>
            </a:r>
          </a:p>
          <a:p>
            <a:pPr marL="857250" lvl="1" indent="-457200"/>
            <a:endParaRPr lang="en-US" sz="1400" dirty="0" smtClean="0"/>
          </a:p>
          <a:p>
            <a:pPr marL="457200" indent="-457200">
              <a:buFont typeface="+mj-lt"/>
              <a:buAutoNum type="arabicPeriod"/>
            </a:pPr>
            <a:endParaRPr lang="en-US" sz="1400" dirty="0"/>
          </a:p>
        </p:txBody>
      </p:sp>
    </p:spTree>
    <p:extLst>
      <p:ext uri="{BB962C8B-B14F-4D97-AF65-F5344CB8AC3E}">
        <p14:creationId xmlns:p14="http://schemas.microsoft.com/office/powerpoint/2010/main" val="40933961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2"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heel(2)">
                                      <p:cBhvr>
                                        <p:cTn id="7" dur="2000"/>
                                        <p:tgtEl>
                                          <p:spTgt spid="3">
                                            <p:txEl>
                                              <p:pRg st="0" end="0"/>
                                            </p:txEl>
                                          </p:spTgt>
                                        </p:tgtEl>
                                      </p:cBhvr>
                                    </p:animEffect>
                                  </p:childTnLst>
                                </p:cTn>
                              </p:par>
                              <p:par>
                                <p:cTn id="8" presetID="21" presetClass="entr" presetSubtype="2"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wheel(2)">
                                      <p:cBhvr>
                                        <p:cTn id="10" dur="2000"/>
                                        <p:tgtEl>
                                          <p:spTgt spid="3">
                                            <p:txEl>
                                              <p:pRg st="1" end="1"/>
                                            </p:txEl>
                                          </p:spTgt>
                                        </p:tgtEl>
                                      </p:cBhvr>
                                    </p:animEffect>
                                  </p:childTnLst>
                                </p:cTn>
                              </p:par>
                              <p:par>
                                <p:cTn id="11" presetID="21" presetClass="entr" presetSubtype="2"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wheel(2)">
                                      <p:cBhvr>
                                        <p:cTn id="13" dur="2000"/>
                                        <p:tgtEl>
                                          <p:spTgt spid="3">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21" presetClass="entr" presetSubtype="2" fill="hold" grpId="0" nodeType="click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wheel(2)">
                                      <p:cBhvr>
                                        <p:cTn id="18" dur="2000"/>
                                        <p:tgtEl>
                                          <p:spTgt spid="3">
                                            <p:txEl>
                                              <p:pRg st="3" end="3"/>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21" presetClass="entr" presetSubtype="2"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wheel(2)">
                                      <p:cBhvr>
                                        <p:cTn id="23" dur="2000"/>
                                        <p:tgtEl>
                                          <p:spTgt spid="3">
                                            <p:txEl>
                                              <p:pRg st="4" end="4"/>
                                            </p:txEl>
                                          </p:spTgt>
                                        </p:tgtEl>
                                      </p:cBhvr>
                                    </p:animEffect>
                                  </p:childTnLst>
                                </p:cTn>
                              </p:par>
                              <p:par>
                                <p:cTn id="24" presetID="21" presetClass="entr" presetSubtype="2" fill="hold" grpId="0" nodeType="withEffect">
                                  <p:stCondLst>
                                    <p:cond delay="0"/>
                                  </p:stCondLst>
                                  <p:childTnLst>
                                    <p:set>
                                      <p:cBhvr>
                                        <p:cTn id="25" dur="1" fill="hold">
                                          <p:stCondLst>
                                            <p:cond delay="0"/>
                                          </p:stCondLst>
                                        </p:cTn>
                                        <p:tgtEl>
                                          <p:spTgt spid="3">
                                            <p:txEl>
                                              <p:pRg st="5" end="5"/>
                                            </p:txEl>
                                          </p:spTgt>
                                        </p:tgtEl>
                                        <p:attrNameLst>
                                          <p:attrName>style.visibility</p:attrName>
                                        </p:attrNameLst>
                                      </p:cBhvr>
                                      <p:to>
                                        <p:strVal val="visible"/>
                                      </p:to>
                                    </p:set>
                                    <p:animEffect transition="in" filter="wheel(2)">
                                      <p:cBhvr>
                                        <p:cTn id="26" dur="2000"/>
                                        <p:tgtEl>
                                          <p:spTgt spid="3">
                                            <p:txEl>
                                              <p:pRg st="5" end="5"/>
                                            </p:txEl>
                                          </p:spTgt>
                                        </p:tgtEl>
                                      </p:cBhvr>
                                    </p:animEffect>
                                  </p:childTnLst>
                                </p:cTn>
                              </p:par>
                              <p:par>
                                <p:cTn id="27" presetID="21" presetClass="entr" presetSubtype="2" fill="hold" grpId="0" nodeType="with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animEffect transition="in" filter="wheel(2)">
                                      <p:cBhvr>
                                        <p:cTn id="29" dur="2000"/>
                                        <p:tgtEl>
                                          <p:spTgt spid="3">
                                            <p:txEl>
                                              <p:pRg st="6" end="6"/>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21" presetClass="entr" presetSubtype="2" fill="hold" grpId="0" nodeType="clickEffect">
                                  <p:stCondLst>
                                    <p:cond delay="0"/>
                                  </p:stCondLst>
                                  <p:childTnLst>
                                    <p:set>
                                      <p:cBhvr>
                                        <p:cTn id="33" dur="1" fill="hold">
                                          <p:stCondLst>
                                            <p:cond delay="0"/>
                                          </p:stCondLst>
                                        </p:cTn>
                                        <p:tgtEl>
                                          <p:spTgt spid="3">
                                            <p:txEl>
                                              <p:pRg st="7" end="7"/>
                                            </p:txEl>
                                          </p:spTgt>
                                        </p:tgtEl>
                                        <p:attrNameLst>
                                          <p:attrName>style.visibility</p:attrName>
                                        </p:attrNameLst>
                                      </p:cBhvr>
                                      <p:to>
                                        <p:strVal val="visible"/>
                                      </p:to>
                                    </p:set>
                                    <p:animEffect transition="in" filter="wheel(2)">
                                      <p:cBhvr>
                                        <p:cTn id="34" dur="2000"/>
                                        <p:tgtEl>
                                          <p:spTgt spid="3">
                                            <p:txEl>
                                              <p:pRg st="7" end="7"/>
                                            </p:txEl>
                                          </p:spTgt>
                                        </p:tgtEl>
                                      </p:cBhvr>
                                    </p:animEffect>
                                  </p:childTnLst>
                                </p:cTn>
                              </p:par>
                              <p:par>
                                <p:cTn id="35" presetID="21" presetClass="entr" presetSubtype="2" fill="hold" grpId="0" nodeType="withEffect">
                                  <p:stCondLst>
                                    <p:cond delay="0"/>
                                  </p:stCondLst>
                                  <p:childTnLst>
                                    <p:set>
                                      <p:cBhvr>
                                        <p:cTn id="36" dur="1" fill="hold">
                                          <p:stCondLst>
                                            <p:cond delay="0"/>
                                          </p:stCondLst>
                                        </p:cTn>
                                        <p:tgtEl>
                                          <p:spTgt spid="3">
                                            <p:txEl>
                                              <p:pRg st="8" end="8"/>
                                            </p:txEl>
                                          </p:spTgt>
                                        </p:tgtEl>
                                        <p:attrNameLst>
                                          <p:attrName>style.visibility</p:attrName>
                                        </p:attrNameLst>
                                      </p:cBhvr>
                                      <p:to>
                                        <p:strVal val="visible"/>
                                      </p:to>
                                    </p:set>
                                    <p:animEffect transition="in" filter="wheel(2)">
                                      <p:cBhvr>
                                        <p:cTn id="37" dur="2000"/>
                                        <p:tgtEl>
                                          <p:spTgt spid="3">
                                            <p:txEl>
                                              <p:pRg st="8" end="8"/>
                                            </p:txEl>
                                          </p:spTgt>
                                        </p:tgtEl>
                                      </p:cBhvr>
                                    </p:animEffect>
                                  </p:childTnLst>
                                </p:cTn>
                              </p:par>
                              <p:par>
                                <p:cTn id="38" presetID="21" presetClass="entr" presetSubtype="2" fill="hold" grpId="0" nodeType="withEffect">
                                  <p:stCondLst>
                                    <p:cond delay="0"/>
                                  </p:stCondLst>
                                  <p:childTnLst>
                                    <p:set>
                                      <p:cBhvr>
                                        <p:cTn id="39" dur="1" fill="hold">
                                          <p:stCondLst>
                                            <p:cond delay="0"/>
                                          </p:stCondLst>
                                        </p:cTn>
                                        <p:tgtEl>
                                          <p:spTgt spid="3">
                                            <p:txEl>
                                              <p:pRg st="9" end="9"/>
                                            </p:txEl>
                                          </p:spTgt>
                                        </p:tgtEl>
                                        <p:attrNameLst>
                                          <p:attrName>style.visibility</p:attrName>
                                        </p:attrNameLst>
                                      </p:cBhvr>
                                      <p:to>
                                        <p:strVal val="visible"/>
                                      </p:to>
                                    </p:set>
                                    <p:animEffect transition="in" filter="wheel(2)">
                                      <p:cBhvr>
                                        <p:cTn id="40" dur="2000"/>
                                        <p:tgtEl>
                                          <p:spTgt spid="3">
                                            <p:txEl>
                                              <p:pRg st="9" end="9"/>
                                            </p:txEl>
                                          </p:spTgt>
                                        </p:tgtEl>
                                      </p:cBhvr>
                                    </p:animEffect>
                                  </p:childTnLst>
                                </p:cTn>
                              </p:par>
                              <p:par>
                                <p:cTn id="41" presetID="21" presetClass="entr" presetSubtype="2" fill="hold" grpId="0" nodeType="withEffect">
                                  <p:stCondLst>
                                    <p:cond delay="0"/>
                                  </p:stCondLst>
                                  <p:childTnLst>
                                    <p:set>
                                      <p:cBhvr>
                                        <p:cTn id="42" dur="1" fill="hold">
                                          <p:stCondLst>
                                            <p:cond delay="0"/>
                                          </p:stCondLst>
                                        </p:cTn>
                                        <p:tgtEl>
                                          <p:spTgt spid="3">
                                            <p:txEl>
                                              <p:pRg st="10" end="10"/>
                                            </p:txEl>
                                          </p:spTgt>
                                        </p:tgtEl>
                                        <p:attrNameLst>
                                          <p:attrName>style.visibility</p:attrName>
                                        </p:attrNameLst>
                                      </p:cBhvr>
                                      <p:to>
                                        <p:strVal val="visible"/>
                                      </p:to>
                                    </p:set>
                                    <p:animEffect transition="in" filter="wheel(2)">
                                      <p:cBhvr>
                                        <p:cTn id="43" dur="2000"/>
                                        <p:tgtEl>
                                          <p:spTgt spid="3">
                                            <p:txEl>
                                              <p:pRg st="10" end="10"/>
                                            </p:txEl>
                                          </p:spTgt>
                                        </p:tgtEl>
                                      </p:cBhvr>
                                    </p:animEffect>
                                  </p:childTnLst>
                                </p:cTn>
                              </p:par>
                            </p:childTnLst>
                          </p:cTn>
                        </p:par>
                      </p:childTnLst>
                    </p:cTn>
                  </p:par>
                  <p:par>
                    <p:cTn id="44" fill="hold">
                      <p:stCondLst>
                        <p:cond delay="indefinite"/>
                      </p:stCondLst>
                      <p:childTnLst>
                        <p:par>
                          <p:cTn id="45" fill="hold">
                            <p:stCondLst>
                              <p:cond delay="0"/>
                            </p:stCondLst>
                            <p:childTnLst>
                              <p:par>
                                <p:cTn id="46" presetID="21" presetClass="entr" presetSubtype="2" fill="hold" grpId="0" nodeType="clickEffect">
                                  <p:stCondLst>
                                    <p:cond delay="0"/>
                                  </p:stCondLst>
                                  <p:childTnLst>
                                    <p:set>
                                      <p:cBhvr>
                                        <p:cTn id="47" dur="1" fill="hold">
                                          <p:stCondLst>
                                            <p:cond delay="0"/>
                                          </p:stCondLst>
                                        </p:cTn>
                                        <p:tgtEl>
                                          <p:spTgt spid="3">
                                            <p:txEl>
                                              <p:pRg st="11" end="11"/>
                                            </p:txEl>
                                          </p:spTgt>
                                        </p:tgtEl>
                                        <p:attrNameLst>
                                          <p:attrName>style.visibility</p:attrName>
                                        </p:attrNameLst>
                                      </p:cBhvr>
                                      <p:to>
                                        <p:strVal val="visible"/>
                                      </p:to>
                                    </p:set>
                                    <p:animEffect transition="in" filter="wheel(2)">
                                      <p:cBhvr>
                                        <p:cTn id="48" dur="2000"/>
                                        <p:tgtEl>
                                          <p:spTgt spid="3">
                                            <p:txEl>
                                              <p:pRg st="11" end="11"/>
                                            </p:txEl>
                                          </p:spTgt>
                                        </p:tgtEl>
                                      </p:cBhvr>
                                    </p:animEffect>
                                  </p:childTnLst>
                                </p:cTn>
                              </p:par>
                              <p:par>
                                <p:cTn id="49" presetID="21" presetClass="entr" presetSubtype="2" fill="hold" grpId="0" nodeType="withEffect">
                                  <p:stCondLst>
                                    <p:cond delay="0"/>
                                  </p:stCondLst>
                                  <p:childTnLst>
                                    <p:set>
                                      <p:cBhvr>
                                        <p:cTn id="50" dur="1" fill="hold">
                                          <p:stCondLst>
                                            <p:cond delay="0"/>
                                          </p:stCondLst>
                                        </p:cTn>
                                        <p:tgtEl>
                                          <p:spTgt spid="3">
                                            <p:txEl>
                                              <p:pRg st="12" end="12"/>
                                            </p:txEl>
                                          </p:spTgt>
                                        </p:tgtEl>
                                        <p:attrNameLst>
                                          <p:attrName>style.visibility</p:attrName>
                                        </p:attrNameLst>
                                      </p:cBhvr>
                                      <p:to>
                                        <p:strVal val="visible"/>
                                      </p:to>
                                    </p:set>
                                    <p:animEffect transition="in" filter="wheel(2)">
                                      <p:cBhvr>
                                        <p:cTn id="51" dur="2000"/>
                                        <p:tgtEl>
                                          <p:spTgt spid="3">
                                            <p:txEl>
                                              <p:pRg st="12" end="12"/>
                                            </p:txEl>
                                          </p:spTgt>
                                        </p:tgtEl>
                                      </p:cBhvr>
                                    </p:animEffect>
                                  </p:childTnLst>
                                </p:cTn>
                              </p:par>
                              <p:par>
                                <p:cTn id="52" presetID="21" presetClass="entr" presetSubtype="2" fill="hold" grpId="0" nodeType="withEffect">
                                  <p:stCondLst>
                                    <p:cond delay="0"/>
                                  </p:stCondLst>
                                  <p:childTnLst>
                                    <p:set>
                                      <p:cBhvr>
                                        <p:cTn id="53" dur="1" fill="hold">
                                          <p:stCondLst>
                                            <p:cond delay="0"/>
                                          </p:stCondLst>
                                        </p:cTn>
                                        <p:tgtEl>
                                          <p:spTgt spid="3">
                                            <p:txEl>
                                              <p:pRg st="13" end="13"/>
                                            </p:txEl>
                                          </p:spTgt>
                                        </p:tgtEl>
                                        <p:attrNameLst>
                                          <p:attrName>style.visibility</p:attrName>
                                        </p:attrNameLst>
                                      </p:cBhvr>
                                      <p:to>
                                        <p:strVal val="visible"/>
                                      </p:to>
                                    </p:set>
                                    <p:animEffect transition="in" filter="wheel(2)">
                                      <p:cBhvr>
                                        <p:cTn id="54" dur="2000"/>
                                        <p:tgtEl>
                                          <p:spTgt spid="3">
                                            <p:txEl>
                                              <p:pRg st="13" end="13"/>
                                            </p:txEl>
                                          </p:spTgt>
                                        </p:tgtEl>
                                      </p:cBhvr>
                                    </p:animEffect>
                                  </p:childTnLst>
                                </p:cTn>
                              </p:par>
                            </p:childTnLst>
                          </p:cTn>
                        </p:par>
                      </p:childTnLst>
                    </p:cTn>
                  </p:par>
                  <p:par>
                    <p:cTn id="55" fill="hold">
                      <p:stCondLst>
                        <p:cond delay="indefinite"/>
                      </p:stCondLst>
                      <p:childTnLst>
                        <p:par>
                          <p:cTn id="56" fill="hold">
                            <p:stCondLst>
                              <p:cond delay="0"/>
                            </p:stCondLst>
                            <p:childTnLst>
                              <p:par>
                                <p:cTn id="57" presetID="21" presetClass="entr" presetSubtype="2" fill="hold" grpId="0" nodeType="clickEffect">
                                  <p:stCondLst>
                                    <p:cond delay="0"/>
                                  </p:stCondLst>
                                  <p:childTnLst>
                                    <p:set>
                                      <p:cBhvr>
                                        <p:cTn id="58" dur="1" fill="hold">
                                          <p:stCondLst>
                                            <p:cond delay="0"/>
                                          </p:stCondLst>
                                        </p:cTn>
                                        <p:tgtEl>
                                          <p:spTgt spid="3">
                                            <p:txEl>
                                              <p:pRg st="14" end="14"/>
                                            </p:txEl>
                                          </p:spTgt>
                                        </p:tgtEl>
                                        <p:attrNameLst>
                                          <p:attrName>style.visibility</p:attrName>
                                        </p:attrNameLst>
                                      </p:cBhvr>
                                      <p:to>
                                        <p:strVal val="visible"/>
                                      </p:to>
                                    </p:set>
                                    <p:animEffect transition="in" filter="wheel(2)">
                                      <p:cBhvr>
                                        <p:cTn id="59" dur="2000"/>
                                        <p:tgtEl>
                                          <p:spTgt spid="3">
                                            <p:txEl>
                                              <p:pRg st="14" end="14"/>
                                            </p:txEl>
                                          </p:spTgt>
                                        </p:tgtEl>
                                      </p:cBhvr>
                                    </p:animEffect>
                                  </p:childTnLst>
                                </p:cTn>
                              </p:par>
                              <p:par>
                                <p:cTn id="60" presetID="21" presetClass="entr" presetSubtype="2" fill="hold" grpId="0" nodeType="withEffect">
                                  <p:stCondLst>
                                    <p:cond delay="0"/>
                                  </p:stCondLst>
                                  <p:childTnLst>
                                    <p:set>
                                      <p:cBhvr>
                                        <p:cTn id="61" dur="1" fill="hold">
                                          <p:stCondLst>
                                            <p:cond delay="0"/>
                                          </p:stCondLst>
                                        </p:cTn>
                                        <p:tgtEl>
                                          <p:spTgt spid="3">
                                            <p:txEl>
                                              <p:pRg st="15" end="15"/>
                                            </p:txEl>
                                          </p:spTgt>
                                        </p:tgtEl>
                                        <p:attrNameLst>
                                          <p:attrName>style.visibility</p:attrName>
                                        </p:attrNameLst>
                                      </p:cBhvr>
                                      <p:to>
                                        <p:strVal val="visible"/>
                                      </p:to>
                                    </p:set>
                                    <p:animEffect transition="in" filter="wheel(2)">
                                      <p:cBhvr>
                                        <p:cTn id="62" dur="2000"/>
                                        <p:tgtEl>
                                          <p:spTgt spid="3">
                                            <p:txEl>
                                              <p:pRg st="15" end="1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85800"/>
            <a:ext cx="8229600" cy="914400"/>
          </a:xfrm>
        </p:spPr>
        <p:txBody>
          <a:bodyPr/>
          <a:lstStyle/>
          <a:p>
            <a:r>
              <a:rPr lang="en-US" dirty="0" smtClean="0"/>
              <a:t>Other Ways to Enhance Practices…</a:t>
            </a:r>
            <a:endParaRPr lang="en-US" dirty="0"/>
          </a:p>
        </p:txBody>
      </p:sp>
      <p:sp>
        <p:nvSpPr>
          <p:cNvPr id="3" name="Content Placeholder 2"/>
          <p:cNvSpPr>
            <a:spLocks noGrp="1"/>
          </p:cNvSpPr>
          <p:nvPr>
            <p:ph idx="1"/>
          </p:nvPr>
        </p:nvSpPr>
        <p:spPr>
          <a:xfrm>
            <a:off x="457200" y="1524000"/>
            <a:ext cx="8229600" cy="5029200"/>
          </a:xfrm>
        </p:spPr>
        <p:txBody>
          <a:bodyPr>
            <a:normAutofit lnSpcReduction="10000"/>
          </a:bodyPr>
          <a:lstStyle/>
          <a:p>
            <a:r>
              <a:rPr lang="en-US" dirty="0" smtClean="0"/>
              <a:t>Do some tossup dissections.</a:t>
            </a:r>
          </a:p>
          <a:p>
            <a:pPr lvl="1"/>
            <a:r>
              <a:rPr lang="en-US" sz="1900" dirty="0" smtClean="0"/>
              <a:t>Type a tossup of at least 3-4 lines into a PowerPoint slide, but animate it such that each clue appears only when you click.</a:t>
            </a:r>
          </a:p>
          <a:p>
            <a:pPr lvl="1"/>
            <a:r>
              <a:rPr lang="en-US" sz="1900" dirty="0" smtClean="0"/>
              <a:t>After each clue, ask the players to narrow down the topic of the question and make predictions for possible answers. Write these on the board. Ask them to think of additional clues that could appear which would specifically point to a mentioned answer. If any student knows the answer early on, he/she should write it down but not say it aloud.</a:t>
            </a:r>
          </a:p>
          <a:p>
            <a:pPr lvl="1"/>
            <a:r>
              <a:rPr lang="en-US" sz="1900" dirty="0" smtClean="0"/>
              <a:t>Cross possible answers off the board as new clues appear. Get players to recognize that most tossups have a point where they could guess with 50% certainty, 75%, 90%, etc.</a:t>
            </a:r>
          </a:p>
          <a:p>
            <a:r>
              <a:rPr lang="en-US" dirty="0" smtClean="0"/>
              <a:t>Hold a practice entirely dedicated to one subject.</a:t>
            </a:r>
          </a:p>
          <a:p>
            <a:r>
              <a:rPr lang="en-US" dirty="0" smtClean="0"/>
              <a:t>Invite in a guest lecturer to conduct the Coach’s Lesson.</a:t>
            </a:r>
          </a:p>
          <a:p>
            <a:pPr lvl="1"/>
            <a:r>
              <a:rPr lang="en-US" sz="1800" dirty="0" smtClean="0"/>
              <a:t>I’ve had guests (teachers) speak on Earth science, military history, classical music, and important math theorems.</a:t>
            </a:r>
            <a:endParaRPr lang="en-US" sz="1800" dirty="0"/>
          </a:p>
        </p:txBody>
      </p:sp>
    </p:spTree>
    <p:extLst>
      <p:ext uri="{BB962C8B-B14F-4D97-AF65-F5344CB8AC3E}">
        <p14:creationId xmlns:p14="http://schemas.microsoft.com/office/powerpoint/2010/main" val="27675307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 calcmode="lin" valueType="num">
                                      <p:cBhvr>
                                        <p:cTn id="12"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3"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14" dur="500"/>
                                        <p:tgtEl>
                                          <p:spTgt spid="3">
                                            <p:txEl>
                                              <p:pRg st="1" end="1"/>
                                            </p:txEl>
                                          </p:spTgt>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p:cTn id="17"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18"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19" dur="500"/>
                                        <p:tgtEl>
                                          <p:spTgt spid="3">
                                            <p:txEl>
                                              <p:pRg st="2" end="2"/>
                                            </p:txEl>
                                          </p:spTgt>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 calcmode="lin" valueType="num">
                                      <p:cBhvr>
                                        <p:cTn id="22"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23"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24" dur="500"/>
                                        <p:tgtEl>
                                          <p:spTgt spid="3">
                                            <p:txEl>
                                              <p:pRg st="3" end="3"/>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53" presetClass="entr" presetSubtype="16" fill="hold" grpId="0" nodeType="clickEffect">
                                  <p:stCondLst>
                                    <p:cond delay="0"/>
                                  </p:stCondLst>
                                  <p:childTnLst>
                                    <p:set>
                                      <p:cBhvr>
                                        <p:cTn id="28" dur="1" fill="hold">
                                          <p:stCondLst>
                                            <p:cond delay="0"/>
                                          </p:stCondLst>
                                        </p:cTn>
                                        <p:tgtEl>
                                          <p:spTgt spid="3">
                                            <p:txEl>
                                              <p:pRg st="4" end="4"/>
                                            </p:txEl>
                                          </p:spTgt>
                                        </p:tgtEl>
                                        <p:attrNameLst>
                                          <p:attrName>style.visibility</p:attrName>
                                        </p:attrNameLst>
                                      </p:cBhvr>
                                      <p:to>
                                        <p:strVal val="visible"/>
                                      </p:to>
                                    </p:set>
                                    <p:anim calcmode="lin" valueType="num">
                                      <p:cBhvr>
                                        <p:cTn id="29" dur="500" fill="hold"/>
                                        <p:tgtEl>
                                          <p:spTgt spid="3">
                                            <p:txEl>
                                              <p:pRg st="4" end="4"/>
                                            </p:txEl>
                                          </p:spTgt>
                                        </p:tgtEl>
                                        <p:attrNameLst>
                                          <p:attrName>ppt_w</p:attrName>
                                        </p:attrNameLst>
                                      </p:cBhvr>
                                      <p:tavLst>
                                        <p:tav tm="0">
                                          <p:val>
                                            <p:fltVal val="0"/>
                                          </p:val>
                                        </p:tav>
                                        <p:tav tm="100000">
                                          <p:val>
                                            <p:strVal val="#ppt_w"/>
                                          </p:val>
                                        </p:tav>
                                      </p:tavLst>
                                    </p:anim>
                                    <p:anim calcmode="lin" valueType="num">
                                      <p:cBhvr>
                                        <p:cTn id="30" dur="500" fill="hold"/>
                                        <p:tgtEl>
                                          <p:spTgt spid="3">
                                            <p:txEl>
                                              <p:pRg st="4" end="4"/>
                                            </p:txEl>
                                          </p:spTgt>
                                        </p:tgtEl>
                                        <p:attrNameLst>
                                          <p:attrName>ppt_h</p:attrName>
                                        </p:attrNameLst>
                                      </p:cBhvr>
                                      <p:tavLst>
                                        <p:tav tm="0">
                                          <p:val>
                                            <p:fltVal val="0"/>
                                          </p:val>
                                        </p:tav>
                                        <p:tav tm="100000">
                                          <p:val>
                                            <p:strVal val="#ppt_h"/>
                                          </p:val>
                                        </p:tav>
                                      </p:tavLst>
                                    </p:anim>
                                    <p:animEffect transition="in" filter="fade">
                                      <p:cBhvr>
                                        <p:cTn id="31" dur="500"/>
                                        <p:tgtEl>
                                          <p:spTgt spid="3">
                                            <p:txEl>
                                              <p:pRg st="4" end="4"/>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53" presetClass="entr" presetSubtype="16" fill="hold" grpId="0" nodeType="clickEffect">
                                  <p:stCondLst>
                                    <p:cond delay="0"/>
                                  </p:stCondLst>
                                  <p:childTnLst>
                                    <p:set>
                                      <p:cBhvr>
                                        <p:cTn id="35" dur="1" fill="hold">
                                          <p:stCondLst>
                                            <p:cond delay="0"/>
                                          </p:stCondLst>
                                        </p:cTn>
                                        <p:tgtEl>
                                          <p:spTgt spid="3">
                                            <p:txEl>
                                              <p:pRg st="5" end="5"/>
                                            </p:txEl>
                                          </p:spTgt>
                                        </p:tgtEl>
                                        <p:attrNameLst>
                                          <p:attrName>style.visibility</p:attrName>
                                        </p:attrNameLst>
                                      </p:cBhvr>
                                      <p:to>
                                        <p:strVal val="visible"/>
                                      </p:to>
                                    </p:set>
                                    <p:anim calcmode="lin" valueType="num">
                                      <p:cBhvr>
                                        <p:cTn id="36" dur="500" fill="hold"/>
                                        <p:tgtEl>
                                          <p:spTgt spid="3">
                                            <p:txEl>
                                              <p:pRg st="5" end="5"/>
                                            </p:txEl>
                                          </p:spTgt>
                                        </p:tgtEl>
                                        <p:attrNameLst>
                                          <p:attrName>ppt_w</p:attrName>
                                        </p:attrNameLst>
                                      </p:cBhvr>
                                      <p:tavLst>
                                        <p:tav tm="0">
                                          <p:val>
                                            <p:fltVal val="0"/>
                                          </p:val>
                                        </p:tav>
                                        <p:tav tm="100000">
                                          <p:val>
                                            <p:strVal val="#ppt_w"/>
                                          </p:val>
                                        </p:tav>
                                      </p:tavLst>
                                    </p:anim>
                                    <p:anim calcmode="lin" valueType="num">
                                      <p:cBhvr>
                                        <p:cTn id="37" dur="500" fill="hold"/>
                                        <p:tgtEl>
                                          <p:spTgt spid="3">
                                            <p:txEl>
                                              <p:pRg st="5" end="5"/>
                                            </p:txEl>
                                          </p:spTgt>
                                        </p:tgtEl>
                                        <p:attrNameLst>
                                          <p:attrName>ppt_h</p:attrName>
                                        </p:attrNameLst>
                                      </p:cBhvr>
                                      <p:tavLst>
                                        <p:tav tm="0">
                                          <p:val>
                                            <p:fltVal val="0"/>
                                          </p:val>
                                        </p:tav>
                                        <p:tav tm="100000">
                                          <p:val>
                                            <p:strVal val="#ppt_h"/>
                                          </p:val>
                                        </p:tav>
                                      </p:tavLst>
                                    </p:anim>
                                    <p:animEffect transition="in" filter="fade">
                                      <p:cBhvr>
                                        <p:cTn id="38" dur="500"/>
                                        <p:tgtEl>
                                          <p:spTgt spid="3">
                                            <p:txEl>
                                              <p:pRg st="5" end="5"/>
                                            </p:txEl>
                                          </p:spTgt>
                                        </p:tgtEl>
                                      </p:cBhvr>
                                    </p:animEffect>
                                  </p:childTnLst>
                                </p:cTn>
                              </p:par>
                              <p:par>
                                <p:cTn id="39" presetID="53" presetClass="entr" presetSubtype="16" fill="hold" grpId="0" nodeType="withEffect">
                                  <p:stCondLst>
                                    <p:cond delay="0"/>
                                  </p:stCondLst>
                                  <p:childTnLst>
                                    <p:set>
                                      <p:cBhvr>
                                        <p:cTn id="40" dur="1" fill="hold">
                                          <p:stCondLst>
                                            <p:cond delay="0"/>
                                          </p:stCondLst>
                                        </p:cTn>
                                        <p:tgtEl>
                                          <p:spTgt spid="3">
                                            <p:txEl>
                                              <p:pRg st="6" end="6"/>
                                            </p:txEl>
                                          </p:spTgt>
                                        </p:tgtEl>
                                        <p:attrNameLst>
                                          <p:attrName>style.visibility</p:attrName>
                                        </p:attrNameLst>
                                      </p:cBhvr>
                                      <p:to>
                                        <p:strVal val="visible"/>
                                      </p:to>
                                    </p:set>
                                    <p:anim calcmode="lin" valueType="num">
                                      <p:cBhvr>
                                        <p:cTn id="41" dur="500" fill="hold"/>
                                        <p:tgtEl>
                                          <p:spTgt spid="3">
                                            <p:txEl>
                                              <p:pRg st="6" end="6"/>
                                            </p:txEl>
                                          </p:spTgt>
                                        </p:tgtEl>
                                        <p:attrNameLst>
                                          <p:attrName>ppt_w</p:attrName>
                                        </p:attrNameLst>
                                      </p:cBhvr>
                                      <p:tavLst>
                                        <p:tav tm="0">
                                          <p:val>
                                            <p:fltVal val="0"/>
                                          </p:val>
                                        </p:tav>
                                        <p:tav tm="100000">
                                          <p:val>
                                            <p:strVal val="#ppt_w"/>
                                          </p:val>
                                        </p:tav>
                                      </p:tavLst>
                                    </p:anim>
                                    <p:anim calcmode="lin" valueType="num">
                                      <p:cBhvr>
                                        <p:cTn id="42" dur="500" fill="hold"/>
                                        <p:tgtEl>
                                          <p:spTgt spid="3">
                                            <p:txEl>
                                              <p:pRg st="6" end="6"/>
                                            </p:txEl>
                                          </p:spTgt>
                                        </p:tgtEl>
                                        <p:attrNameLst>
                                          <p:attrName>ppt_h</p:attrName>
                                        </p:attrNameLst>
                                      </p:cBhvr>
                                      <p:tavLst>
                                        <p:tav tm="0">
                                          <p:val>
                                            <p:fltVal val="0"/>
                                          </p:val>
                                        </p:tav>
                                        <p:tav tm="100000">
                                          <p:val>
                                            <p:strVal val="#ppt_h"/>
                                          </p:val>
                                        </p:tav>
                                      </p:tavLst>
                                    </p:anim>
                                    <p:animEffect transition="in" filter="fade">
                                      <p:cBhvr>
                                        <p:cTn id="43"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dirty="0" smtClean="0"/>
              <a:t>Let’s dissect this tossup…</a:t>
            </a:r>
            <a:endParaRPr lang="en-US" sz="4800" dirty="0"/>
          </a:p>
        </p:txBody>
      </p:sp>
      <p:sp>
        <p:nvSpPr>
          <p:cNvPr id="3" name="Content Placeholder 2"/>
          <p:cNvSpPr>
            <a:spLocks noGrp="1"/>
          </p:cNvSpPr>
          <p:nvPr>
            <p:ph idx="1"/>
          </p:nvPr>
        </p:nvSpPr>
        <p:spPr/>
        <p:txBody>
          <a:bodyPr/>
          <a:lstStyle/>
          <a:p>
            <a:r>
              <a:rPr lang="en-US" b="1" dirty="0" smtClean="0"/>
              <a:t>In </a:t>
            </a:r>
            <a:r>
              <a:rPr lang="en-US" b="1" dirty="0"/>
              <a:t>this novel, a mechanic claims a dog leash is evidence of his wife’s cheating. </a:t>
            </a:r>
            <a:endParaRPr lang="en-US" b="1" dirty="0" smtClean="0"/>
          </a:p>
          <a:p>
            <a:r>
              <a:rPr lang="en-US" b="1" dirty="0" smtClean="0"/>
              <a:t>This </a:t>
            </a:r>
            <a:r>
              <a:rPr lang="en-US" b="1" dirty="0"/>
              <a:t>novel’s narrator discusses tennis shoes over the phone </a:t>
            </a:r>
            <a:endParaRPr lang="en-US" b="1" dirty="0" smtClean="0"/>
          </a:p>
          <a:p>
            <a:r>
              <a:rPr lang="en-US" b="1" dirty="0" smtClean="0"/>
              <a:t>with </a:t>
            </a:r>
            <a:r>
              <a:rPr lang="en-US" b="1" dirty="0"/>
              <a:t>Klipspringer and sees his cousin sob over a pile of (*) </a:t>
            </a:r>
            <a:r>
              <a:rPr lang="en-US" dirty="0"/>
              <a:t>shirts. George shoots a resident of West Egg </a:t>
            </a:r>
            <a:endParaRPr lang="en-US" dirty="0" smtClean="0"/>
          </a:p>
          <a:p>
            <a:r>
              <a:rPr lang="en-US" dirty="0" smtClean="0"/>
              <a:t>in </a:t>
            </a:r>
            <a:r>
              <a:rPr lang="en-US" dirty="0"/>
              <a:t>this work, whose protagonist claims to have run over Tom’s lover with a car to throw suspicion off Daisy Buchanan. </a:t>
            </a:r>
            <a:endParaRPr lang="en-US" dirty="0" smtClean="0"/>
          </a:p>
          <a:p>
            <a:r>
              <a:rPr lang="en-US" dirty="0" smtClean="0"/>
              <a:t>For </a:t>
            </a:r>
            <a:r>
              <a:rPr lang="en-US" dirty="0"/>
              <a:t>10 points, name this novel, narrated by Nick </a:t>
            </a:r>
            <a:r>
              <a:rPr lang="en-US" dirty="0" err="1"/>
              <a:t>Carraway</a:t>
            </a:r>
            <a:r>
              <a:rPr lang="en-US" dirty="0"/>
              <a:t> and written by F. Scott Fitzgerald. </a:t>
            </a:r>
          </a:p>
          <a:p>
            <a:r>
              <a:rPr lang="en-US" dirty="0"/>
              <a:t>Answer: The </a:t>
            </a:r>
            <a:r>
              <a:rPr lang="en-US" b="1" dirty="0"/>
              <a:t>Great Gatsby </a:t>
            </a:r>
            <a:endParaRPr lang="en-US" dirty="0"/>
          </a:p>
        </p:txBody>
      </p:sp>
    </p:spTree>
    <p:extLst>
      <p:ext uri="{BB962C8B-B14F-4D97-AF65-F5344CB8AC3E}">
        <p14:creationId xmlns:p14="http://schemas.microsoft.com/office/powerpoint/2010/main" val="39687671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amond(in)">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amond(in)">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8" presetClass="entr" presetSubtype="16"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amond(in)">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8" presetClass="entr" presetSubtype="16"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diamond(in)">
                                      <p:cBhvr>
                                        <p:cTn id="22" dur="20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8" presetClass="entr" presetSubtype="16"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diamond(in)">
                                      <p:cBhvr>
                                        <p:cTn id="27" dur="20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8" presetClass="entr" presetSubtype="16"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diamond(in)">
                                      <p:cBhvr>
                                        <p:cTn id="32" dur="2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Let’s dissect this tossup…</a:t>
            </a:r>
          </a:p>
        </p:txBody>
      </p:sp>
      <p:sp>
        <p:nvSpPr>
          <p:cNvPr id="3" name="Content Placeholder 2"/>
          <p:cNvSpPr>
            <a:spLocks noGrp="1"/>
          </p:cNvSpPr>
          <p:nvPr>
            <p:ph idx="1"/>
          </p:nvPr>
        </p:nvSpPr>
        <p:spPr/>
        <p:txBody>
          <a:bodyPr/>
          <a:lstStyle/>
          <a:p>
            <a:r>
              <a:rPr lang="en-US" b="1" dirty="0" smtClean="0"/>
              <a:t>This </a:t>
            </a:r>
            <a:r>
              <a:rPr lang="en-US" b="1" dirty="0"/>
              <a:t>man commanded a patrol boat sunk by the </a:t>
            </a:r>
            <a:r>
              <a:rPr lang="en-US" b="1" i="1" dirty="0" err="1"/>
              <a:t>Amagiri</a:t>
            </a:r>
            <a:r>
              <a:rPr lang="en-US" b="1" dirty="0"/>
              <a:t>, PT-109, during World War II. </a:t>
            </a:r>
            <a:endParaRPr lang="en-US" b="1" dirty="0" smtClean="0"/>
          </a:p>
          <a:p>
            <a:r>
              <a:rPr lang="en-US" b="1" dirty="0" smtClean="0"/>
              <a:t>This </a:t>
            </a:r>
            <a:r>
              <a:rPr lang="en-US" b="1" dirty="0"/>
              <a:t>author of </a:t>
            </a:r>
            <a:r>
              <a:rPr lang="en-US" b="1" i="1" dirty="0"/>
              <a:t>Profiles in Courage </a:t>
            </a:r>
            <a:r>
              <a:rPr lang="en-US" b="1" dirty="0"/>
              <a:t>declared "I am the Democratic Party candidate for President </a:t>
            </a:r>
            <a:endParaRPr lang="en-US" b="1" dirty="0" smtClean="0"/>
          </a:p>
          <a:p>
            <a:r>
              <a:rPr lang="en-US" b="1" dirty="0" smtClean="0"/>
              <a:t>who </a:t>
            </a:r>
            <a:r>
              <a:rPr lang="en-US" b="1" dirty="0"/>
              <a:t>happens to be a (*) </a:t>
            </a:r>
            <a:r>
              <a:rPr lang="en-US" dirty="0"/>
              <a:t>Catholic," and at his inauguration, he called on Americans to "ask not what your country can do for you; ask what you can do for your country." </a:t>
            </a:r>
            <a:endParaRPr lang="en-US" dirty="0" smtClean="0"/>
          </a:p>
          <a:p>
            <a:r>
              <a:rPr lang="en-US" dirty="0" smtClean="0"/>
              <a:t>For </a:t>
            </a:r>
            <a:r>
              <a:rPr lang="en-US" dirty="0"/>
              <a:t>10 points, name this U.S. President who was assassinated by Lee Harvey Oswald. </a:t>
            </a:r>
          </a:p>
          <a:p>
            <a:r>
              <a:rPr lang="en-US" dirty="0"/>
              <a:t>Answer: </a:t>
            </a:r>
            <a:r>
              <a:rPr lang="en-US" b="1" dirty="0"/>
              <a:t>J</a:t>
            </a:r>
            <a:r>
              <a:rPr lang="en-US" dirty="0"/>
              <a:t>ohn Fitzgerald </a:t>
            </a:r>
            <a:r>
              <a:rPr lang="en-US" b="1" dirty="0" smtClean="0"/>
              <a:t>Kennedy</a:t>
            </a:r>
            <a:endParaRPr lang="en-US" dirty="0"/>
          </a:p>
        </p:txBody>
      </p:sp>
    </p:spTree>
    <p:extLst>
      <p:ext uri="{BB962C8B-B14F-4D97-AF65-F5344CB8AC3E}">
        <p14:creationId xmlns:p14="http://schemas.microsoft.com/office/powerpoint/2010/main" val="19411181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t>Ways to Get Players to Prepare Outside of Practice…</a:t>
            </a:r>
            <a:endParaRPr lang="en-US" sz="2800" dirty="0"/>
          </a:p>
        </p:txBody>
      </p:sp>
      <p:sp>
        <p:nvSpPr>
          <p:cNvPr id="3" name="Content Placeholder 2"/>
          <p:cNvSpPr>
            <a:spLocks noGrp="1"/>
          </p:cNvSpPr>
          <p:nvPr>
            <p:ph idx="1"/>
          </p:nvPr>
        </p:nvSpPr>
        <p:spPr>
          <a:xfrm>
            <a:off x="457200" y="1981200"/>
            <a:ext cx="8534400" cy="4495800"/>
          </a:xfrm>
        </p:spPr>
        <p:txBody>
          <a:bodyPr>
            <a:normAutofit/>
          </a:bodyPr>
          <a:lstStyle/>
          <a:p>
            <a:r>
              <a:rPr lang="en-US" dirty="0" smtClean="0"/>
              <a:t>Develop Individualized </a:t>
            </a:r>
            <a:r>
              <a:rPr lang="en-US" dirty="0" err="1" smtClean="0"/>
              <a:t>QuizBowl</a:t>
            </a:r>
            <a:r>
              <a:rPr lang="en-US" dirty="0" smtClean="0"/>
              <a:t> Plans (IQBP) for your players. (See attached)</a:t>
            </a:r>
          </a:p>
          <a:p>
            <a:r>
              <a:rPr lang="en-US" dirty="0" smtClean="0"/>
              <a:t>Type a list of missed answers from a recent tournament. Assign each player a certain number to research (usually 3 clues). They will present them to the team at the next practice. (See attached)</a:t>
            </a:r>
          </a:p>
          <a:p>
            <a:r>
              <a:rPr lang="en-US" dirty="0" smtClean="0"/>
              <a:t>Research Top 10 Lists. (See attached)</a:t>
            </a:r>
          </a:p>
          <a:p>
            <a:pPr lvl="1"/>
            <a:r>
              <a:rPr lang="en-US" dirty="0" smtClean="0"/>
              <a:t>Prepare a list of 10 answers you want your players to know but assign them to do the legwork and present at the next practice.</a:t>
            </a:r>
          </a:p>
          <a:p>
            <a:r>
              <a:rPr lang="en-US" dirty="0" smtClean="0"/>
              <a:t>www.studystack.com</a:t>
            </a:r>
          </a:p>
          <a:p>
            <a:r>
              <a:rPr lang="en-US" dirty="0">
                <a:hlinkClick r:id="rId2"/>
              </a:rPr>
              <a:t>http://</a:t>
            </a:r>
            <a:r>
              <a:rPr lang="en-US" dirty="0" smtClean="0">
                <a:hlinkClick r:id="rId2"/>
              </a:rPr>
              <a:t>protobowl.com/hsquizbowl</a:t>
            </a:r>
            <a:endParaRPr lang="en-US" dirty="0" smtClean="0"/>
          </a:p>
          <a:p>
            <a:r>
              <a:rPr lang="en-US" dirty="0" smtClean="0">
                <a:hlinkClick r:id="rId3"/>
              </a:rPr>
              <a:t>www.quinterest.org</a:t>
            </a:r>
            <a:endParaRPr lang="en-US" dirty="0" smtClean="0"/>
          </a:p>
          <a:p>
            <a:r>
              <a:rPr lang="en-US" dirty="0" smtClean="0"/>
              <a:t>WHOOZIT?</a:t>
            </a:r>
          </a:p>
          <a:p>
            <a:endParaRPr lang="en-US" dirty="0"/>
          </a:p>
          <a:p>
            <a:pPr marL="0" indent="0">
              <a:buNone/>
            </a:pPr>
            <a:endParaRPr lang="en-US" dirty="0" smtClean="0"/>
          </a:p>
          <a:p>
            <a:endParaRPr lang="en-US" dirty="0"/>
          </a:p>
        </p:txBody>
      </p:sp>
    </p:spTree>
    <p:extLst>
      <p:ext uri="{BB962C8B-B14F-4D97-AF65-F5344CB8AC3E}">
        <p14:creationId xmlns:p14="http://schemas.microsoft.com/office/powerpoint/2010/main" val="187147761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152400" y="1371600"/>
            <a:ext cx="7467600" cy="1069975"/>
          </a:xfrm>
        </p:spPr>
        <p:txBody>
          <a:bodyPr/>
          <a:lstStyle/>
          <a:p>
            <a:r>
              <a:rPr lang="en-US" sz="4800" dirty="0" smtClean="0"/>
              <a:t>Recruiting &amp; Retaining Players</a:t>
            </a:r>
            <a:endParaRPr lang="en-US" sz="4800" dirty="0"/>
          </a:p>
        </p:txBody>
      </p:sp>
      <p:sp>
        <p:nvSpPr>
          <p:cNvPr id="5" name="Subtitle 4"/>
          <p:cNvSpPr>
            <a:spLocks noGrp="1"/>
          </p:cNvSpPr>
          <p:nvPr>
            <p:ph type="subTitle" idx="1"/>
          </p:nvPr>
        </p:nvSpPr>
        <p:spPr>
          <a:xfrm>
            <a:off x="457200" y="2743200"/>
            <a:ext cx="6781800" cy="1752600"/>
          </a:xfrm>
        </p:spPr>
        <p:txBody>
          <a:bodyPr>
            <a:normAutofit fontScale="85000" lnSpcReduction="20000"/>
          </a:bodyPr>
          <a:lstStyle/>
          <a:p>
            <a:pPr algn="ctr"/>
            <a:r>
              <a:rPr lang="en-US" sz="4000" dirty="0">
                <a:solidFill>
                  <a:schemeClr val="accent1"/>
                </a:solidFill>
              </a:rPr>
              <a:t>Mike </a:t>
            </a:r>
            <a:r>
              <a:rPr lang="en-US" sz="4000" dirty="0" err="1">
                <a:solidFill>
                  <a:schemeClr val="accent1"/>
                </a:solidFill>
              </a:rPr>
              <a:t>Laudermith</a:t>
            </a:r>
            <a:endParaRPr lang="en-US" sz="4000" dirty="0">
              <a:solidFill>
                <a:schemeClr val="accent1"/>
              </a:solidFill>
            </a:endParaRPr>
          </a:p>
          <a:p>
            <a:pPr algn="ctr"/>
            <a:r>
              <a:rPr lang="en-US" sz="4000" dirty="0">
                <a:solidFill>
                  <a:schemeClr val="accent1"/>
                </a:solidFill>
              </a:rPr>
              <a:t>Fenton High School</a:t>
            </a:r>
          </a:p>
          <a:p>
            <a:pPr algn="ctr"/>
            <a:r>
              <a:rPr lang="en-US" sz="4000" dirty="0">
                <a:solidFill>
                  <a:schemeClr val="accent1"/>
                </a:solidFill>
              </a:rPr>
              <a:t>Laudermith@fenton100.org</a:t>
            </a:r>
          </a:p>
          <a:p>
            <a:pPr algn="ctr"/>
            <a:endParaRPr lang="en-US" dirty="0"/>
          </a:p>
        </p:txBody>
      </p:sp>
    </p:spTree>
    <p:extLst>
      <p:ext uri="{BB962C8B-B14F-4D97-AF65-F5344CB8AC3E}">
        <p14:creationId xmlns:p14="http://schemas.microsoft.com/office/powerpoint/2010/main" val="18964132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Connecting with Feeder Schools	</a:t>
            </a:r>
            <a:endParaRPr lang="en-US" dirty="0"/>
          </a:p>
        </p:txBody>
      </p:sp>
      <p:sp>
        <p:nvSpPr>
          <p:cNvPr id="3" name="Content Placeholder 2"/>
          <p:cNvSpPr>
            <a:spLocks noGrp="1"/>
          </p:cNvSpPr>
          <p:nvPr>
            <p:ph idx="1"/>
          </p:nvPr>
        </p:nvSpPr>
        <p:spPr>
          <a:xfrm>
            <a:off x="228600" y="1981200"/>
            <a:ext cx="8686800" cy="4343400"/>
          </a:xfrm>
        </p:spPr>
        <p:txBody>
          <a:bodyPr>
            <a:normAutofit fontScale="92500" lnSpcReduction="10000"/>
          </a:bodyPr>
          <a:lstStyle/>
          <a:p>
            <a:r>
              <a:rPr lang="en-US" sz="2800" dirty="0" smtClean="0"/>
              <a:t>See article from </a:t>
            </a:r>
            <a:r>
              <a:rPr lang="en-US" sz="2800" i="1" dirty="0" smtClean="0"/>
              <a:t>Scholastic Visions</a:t>
            </a:r>
            <a:r>
              <a:rPr lang="en-US" sz="2800" dirty="0" smtClean="0"/>
              <a:t>, Sept 2012.</a:t>
            </a:r>
          </a:p>
          <a:p>
            <a:r>
              <a:rPr lang="en-US" sz="2800" dirty="0" smtClean="0"/>
              <a:t>Each January, Fenton hosts an informal workshop/scrimmage for our 2 feeder middle schools, run mostly by the Fenton players.</a:t>
            </a:r>
          </a:p>
          <a:p>
            <a:pPr lvl="1"/>
            <a:r>
              <a:rPr lang="en-US" sz="2400" dirty="0" smtClean="0"/>
              <a:t>For the first half, the MS students picked mini-sessions to attend where Fenton players taught them clues from their areas of expertise (lit, science, history, etc.). Each session was only about 10 minutes. </a:t>
            </a:r>
          </a:p>
          <a:p>
            <a:pPr lvl="1"/>
            <a:r>
              <a:rPr lang="en-US" sz="2400" dirty="0" smtClean="0"/>
              <a:t>For the second half, teams from each school scrimmaged against each other on a MS question set. Fenton players had earlier prepared their own questions from their session materials and I slipped some of these into the packets.  </a:t>
            </a:r>
            <a:endParaRPr lang="en-US" sz="2400" dirty="0"/>
          </a:p>
        </p:txBody>
      </p:sp>
    </p:spTree>
    <p:extLst>
      <p:ext uri="{BB962C8B-B14F-4D97-AF65-F5344CB8AC3E}">
        <p14:creationId xmlns:p14="http://schemas.microsoft.com/office/powerpoint/2010/main" val="7612991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Recruiting High School Players</a:t>
            </a:r>
            <a:endParaRPr lang="en-US" dirty="0"/>
          </a:p>
        </p:txBody>
      </p:sp>
      <p:sp>
        <p:nvSpPr>
          <p:cNvPr id="3" name="Content Placeholder 2"/>
          <p:cNvSpPr>
            <a:spLocks noGrp="1"/>
          </p:cNvSpPr>
          <p:nvPr>
            <p:ph idx="1"/>
          </p:nvPr>
        </p:nvSpPr>
        <p:spPr>
          <a:xfrm>
            <a:off x="304800" y="1752600"/>
            <a:ext cx="8610600" cy="4495800"/>
          </a:xfrm>
        </p:spPr>
        <p:txBody>
          <a:bodyPr/>
          <a:lstStyle/>
          <a:p>
            <a:r>
              <a:rPr lang="en-US" dirty="0" smtClean="0"/>
              <a:t>My team has its own bulletin board in a heavily trafficked hallway. From the first day of school, I printed some easier questions and attached them to the board with post-it notes covering the answers. This gives students a taste of what Scholastic Bowl is like. In the center of the board was a flyer announcing the date of our season kickoff meeting and a sign-up sheet below it.  </a:t>
            </a:r>
          </a:p>
          <a:p>
            <a:r>
              <a:rPr lang="en-US" dirty="0" smtClean="0"/>
              <a:t>About 3 weeks before our season kickoff meeting, I put a flyer on every bulletin board in the school. I make sure the meeting is mentioned in the daily announcements as well. </a:t>
            </a:r>
          </a:p>
          <a:p>
            <a:r>
              <a:rPr lang="en-US" dirty="0" smtClean="0"/>
              <a:t>At the Freshmen Orientation meeting before the school year began, freshmen were given a form to mark with the sports and activities they might be interested in joining. Those results are compiled and sent to every coach and sponsor. Students indicating interest in Scholastic Bowl are sent an individual invitation from me to attend the kickoff meeting. </a:t>
            </a:r>
            <a:endParaRPr lang="en-US" dirty="0"/>
          </a:p>
        </p:txBody>
      </p:sp>
    </p:spTree>
    <p:extLst>
      <p:ext uri="{BB962C8B-B14F-4D97-AF65-F5344CB8AC3E}">
        <p14:creationId xmlns:p14="http://schemas.microsoft.com/office/powerpoint/2010/main" val="11115971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Recruiting High School Players</a:t>
            </a:r>
          </a:p>
        </p:txBody>
      </p:sp>
      <p:sp>
        <p:nvSpPr>
          <p:cNvPr id="3" name="Content Placeholder 2"/>
          <p:cNvSpPr>
            <a:spLocks noGrp="1"/>
          </p:cNvSpPr>
          <p:nvPr>
            <p:ph idx="1"/>
          </p:nvPr>
        </p:nvSpPr>
        <p:spPr/>
        <p:txBody>
          <a:bodyPr>
            <a:normAutofit/>
          </a:bodyPr>
          <a:lstStyle/>
          <a:p>
            <a:r>
              <a:rPr lang="en-US" sz="2800" dirty="0" smtClean="0"/>
              <a:t>About 2 weeks before the kickoff meeting, I ask the freshmen honors teachers in my department for names of students with </a:t>
            </a:r>
            <a:r>
              <a:rPr lang="en-US" sz="2800" dirty="0" err="1" smtClean="0"/>
              <a:t>quizbowl</a:t>
            </a:r>
            <a:r>
              <a:rPr lang="en-US" sz="2800" dirty="0" smtClean="0"/>
              <a:t> potential. I send them an individual invitation as well, specifically saying they were recommended by their teacher to join the team. </a:t>
            </a:r>
          </a:p>
          <a:p>
            <a:r>
              <a:rPr lang="en-US" sz="2800" dirty="0" smtClean="0"/>
              <a:t> Each year I ask my returning players to encourage their classmates to come see what the team is like.</a:t>
            </a:r>
            <a:endParaRPr lang="en-US" sz="2800" dirty="0"/>
          </a:p>
        </p:txBody>
      </p:sp>
    </p:spTree>
    <p:extLst>
      <p:ext uri="{BB962C8B-B14F-4D97-AF65-F5344CB8AC3E}">
        <p14:creationId xmlns:p14="http://schemas.microsoft.com/office/powerpoint/2010/main" val="342148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90600"/>
            <a:ext cx="8229600" cy="685800"/>
          </a:xfrm>
        </p:spPr>
        <p:txBody>
          <a:bodyPr/>
          <a:lstStyle/>
          <a:p>
            <a:r>
              <a:rPr lang="en-US" dirty="0" smtClean="0"/>
              <a:t>Retaining Players on Your Team</a:t>
            </a:r>
            <a:endParaRPr lang="en-US" dirty="0"/>
          </a:p>
        </p:txBody>
      </p:sp>
      <p:sp>
        <p:nvSpPr>
          <p:cNvPr id="3" name="Content Placeholder 2"/>
          <p:cNvSpPr>
            <a:spLocks noGrp="1"/>
          </p:cNvSpPr>
          <p:nvPr>
            <p:ph idx="1"/>
          </p:nvPr>
        </p:nvSpPr>
        <p:spPr>
          <a:xfrm>
            <a:off x="457200" y="1600200"/>
            <a:ext cx="8229600" cy="5105400"/>
          </a:xfrm>
        </p:spPr>
        <p:txBody>
          <a:bodyPr>
            <a:normAutofit/>
          </a:bodyPr>
          <a:lstStyle/>
          <a:p>
            <a:r>
              <a:rPr lang="en-US" sz="2800" dirty="0" smtClean="0"/>
              <a:t>#1 Tip – Make your activity worth a student’s time and effort.</a:t>
            </a:r>
          </a:p>
          <a:p>
            <a:pPr lvl="1"/>
            <a:r>
              <a:rPr lang="en-US" sz="2400" dirty="0" smtClean="0"/>
              <a:t>Your attitude and demeanor as a coach matters—if you project that Scholastic Bowl is a genuine competition, celebrate student achievements, and foster an atmosphere of team pride, players will internalize these values and commit to the activity.  </a:t>
            </a:r>
          </a:p>
          <a:p>
            <a:pPr lvl="1"/>
            <a:r>
              <a:rPr lang="en-US" sz="2400" dirty="0" smtClean="0"/>
              <a:t>Add Saturday tournaments to your schedule so that players get the maximum opportunities to play.</a:t>
            </a:r>
          </a:p>
          <a:p>
            <a:pPr lvl="1"/>
            <a:r>
              <a:rPr lang="en-US" sz="2400" dirty="0" smtClean="0"/>
              <a:t>Be sure your team and players get the recognition they deserve at the school and in the community. </a:t>
            </a:r>
          </a:p>
          <a:p>
            <a:pPr lvl="1"/>
            <a:endParaRPr lang="en-US" sz="2400" dirty="0"/>
          </a:p>
        </p:txBody>
      </p:sp>
    </p:spTree>
    <p:extLst>
      <p:ext uri="{BB962C8B-B14F-4D97-AF65-F5344CB8AC3E}">
        <p14:creationId xmlns:p14="http://schemas.microsoft.com/office/powerpoint/2010/main" val="6956038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Retaining Players on Your Team</a:t>
            </a:r>
          </a:p>
        </p:txBody>
      </p:sp>
      <p:sp>
        <p:nvSpPr>
          <p:cNvPr id="3" name="Content Placeholder 2"/>
          <p:cNvSpPr>
            <a:spLocks noGrp="1"/>
          </p:cNvSpPr>
          <p:nvPr>
            <p:ph idx="1"/>
          </p:nvPr>
        </p:nvSpPr>
        <p:spPr>
          <a:xfrm>
            <a:off x="457200" y="1676400"/>
            <a:ext cx="8229600" cy="5029200"/>
          </a:xfrm>
        </p:spPr>
        <p:txBody>
          <a:bodyPr>
            <a:normAutofit fontScale="92500"/>
          </a:bodyPr>
          <a:lstStyle/>
          <a:p>
            <a:r>
              <a:rPr lang="en-US" sz="2800" dirty="0" smtClean="0"/>
              <a:t>Make your practices about increasing player knowledge and building camaraderie, not establishing cliques or stroking individual egos. </a:t>
            </a:r>
          </a:p>
          <a:p>
            <a:pPr lvl="1"/>
            <a:r>
              <a:rPr lang="en-US" sz="2400" dirty="0" smtClean="0"/>
              <a:t>For at least part of every practice, I have F/S players separate from my varsity team. I find some varsity players enjoy “clubbing baby seals” a bit too much, and no one wants to be part of a group where they are always made to feel inadequate. </a:t>
            </a:r>
          </a:p>
          <a:p>
            <a:pPr lvl="1"/>
            <a:r>
              <a:rPr lang="en-US" sz="2400" dirty="0" smtClean="0"/>
              <a:t>Players naturally tend to focus on things like the awesome power TU they just scored or their teammate’s bad neg. Dwelling too much on this, though, can hurt the cohesiveness of the team. I always try to pull the conversation back to “great, now tell us how you learned that clue” or “what do we still need to learn so that </a:t>
            </a:r>
            <a:r>
              <a:rPr lang="en-US" sz="2400" i="1" dirty="0" smtClean="0"/>
              <a:t>our team </a:t>
            </a:r>
            <a:r>
              <a:rPr lang="en-US" sz="2400" dirty="0" smtClean="0"/>
              <a:t>doesn’t miss that TU next time?”.  </a:t>
            </a:r>
            <a:endParaRPr lang="en-US" sz="2400" dirty="0"/>
          </a:p>
        </p:txBody>
      </p:sp>
    </p:spTree>
    <p:extLst>
      <p:ext uri="{BB962C8B-B14F-4D97-AF65-F5344CB8AC3E}">
        <p14:creationId xmlns:p14="http://schemas.microsoft.com/office/powerpoint/2010/main" val="19503114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Retaining Players on Your Team</a:t>
            </a:r>
          </a:p>
        </p:txBody>
      </p:sp>
      <p:sp>
        <p:nvSpPr>
          <p:cNvPr id="3" name="Content Placeholder 2"/>
          <p:cNvSpPr>
            <a:spLocks noGrp="1"/>
          </p:cNvSpPr>
          <p:nvPr>
            <p:ph idx="1"/>
          </p:nvPr>
        </p:nvSpPr>
        <p:spPr>
          <a:xfrm>
            <a:off x="457200" y="1981200"/>
            <a:ext cx="8229600" cy="4648200"/>
          </a:xfrm>
        </p:spPr>
        <p:txBody>
          <a:bodyPr>
            <a:normAutofit/>
          </a:bodyPr>
          <a:lstStyle/>
          <a:p>
            <a:r>
              <a:rPr lang="en-US" sz="2400" dirty="0" smtClean="0"/>
              <a:t>End the regular season on a high note with a party/banquet/outing of some kind. I prepare a little brochure for this in which I highlight each players achievements for the year, not just their stats but the ways they have positively contributed to the team and personally grown as players. </a:t>
            </a:r>
          </a:p>
          <a:p>
            <a:r>
              <a:rPr lang="en-US" sz="2400" dirty="0" smtClean="0"/>
              <a:t>Stay in touch with your players outside of the competition season. I am always sending my players suggestions for books to read, great websites for studying, and notices for </a:t>
            </a:r>
            <a:r>
              <a:rPr lang="en-US" sz="2400" smtClean="0"/>
              <a:t>further opportunities like ACE Camp.  </a:t>
            </a:r>
            <a:endParaRPr lang="en-US" sz="2400" dirty="0"/>
          </a:p>
        </p:txBody>
      </p:sp>
    </p:spTree>
    <p:extLst>
      <p:ext uri="{BB962C8B-B14F-4D97-AF65-F5344CB8AC3E}">
        <p14:creationId xmlns:p14="http://schemas.microsoft.com/office/powerpoint/2010/main" val="2670166055"/>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PVERSION" val="5"/>
  <p:tag name="TPFULLVERSION" val="5.2.1.3179"/>
  <p:tag name="PPTVERSION" val="14"/>
  <p:tag name="TPOS" val="2"/>
</p:tagLst>
</file>

<file path=ppt/theme/theme1.xml><?xml version="1.0" encoding="utf-8"?>
<a:theme xmlns:a="http://schemas.openxmlformats.org/drawingml/2006/main" name="Macro">
  <a:themeElements>
    <a:clrScheme name="Macro">
      <a:dk1>
        <a:sysClr val="windowText" lastClr="000000"/>
      </a:dk1>
      <a:lt1>
        <a:sysClr val="window" lastClr="FFFFFF"/>
      </a:lt1>
      <a:dk2>
        <a:srgbClr val="3F3F4D"/>
      </a:dk2>
      <a:lt2>
        <a:srgbClr val="DDDDDD"/>
      </a:lt2>
      <a:accent1>
        <a:srgbClr val="A51009"/>
      </a:accent1>
      <a:accent2>
        <a:srgbClr val="DE7014"/>
      </a:accent2>
      <a:accent3>
        <a:srgbClr val="704836"/>
      </a:accent3>
      <a:accent4>
        <a:srgbClr val="F2B431"/>
      </a:accent4>
      <a:accent5>
        <a:srgbClr val="7F221D"/>
      </a:accent5>
      <a:accent6>
        <a:srgbClr val="CDAC77"/>
      </a:accent6>
      <a:hlink>
        <a:srgbClr val="F5B123"/>
      </a:hlink>
      <a:folHlink>
        <a:srgbClr val="E19B0B"/>
      </a:folHlink>
    </a:clrScheme>
    <a:fontScheme name="Macro">
      <a:maj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acro">
      <a:fillStyleLst>
        <a:solidFill>
          <a:schemeClr val="phClr"/>
        </a:solidFill>
        <a:gradFill rotWithShape="1">
          <a:gsLst>
            <a:gs pos="0">
              <a:schemeClr val="phClr">
                <a:tint val="65000"/>
                <a:satMod val="300000"/>
              </a:schemeClr>
            </a:gs>
            <a:gs pos="100000">
              <a:schemeClr val="phClr">
                <a:tint val="80000"/>
                <a:satMod val="150000"/>
              </a:schemeClr>
            </a:gs>
          </a:gsLst>
          <a:lin ang="5400000" scaled="0"/>
        </a:gradFill>
        <a:gradFill rotWithShape="1">
          <a:gsLst>
            <a:gs pos="0">
              <a:schemeClr val="phClr">
                <a:shade val="90000"/>
                <a:satMod val="300000"/>
              </a:schemeClr>
            </a:gs>
            <a:gs pos="100000">
              <a:schemeClr val="phClr">
                <a:satMod val="150000"/>
              </a:schemeClr>
            </a:gs>
          </a:gsLst>
          <a:path path="circle">
            <a:fillToRect l="50000" t="100000" r="100000" b="50000"/>
          </a:path>
        </a:gradFill>
      </a:fillStyleLst>
      <a:lnStyleLst>
        <a:ln w="9525" cap="flat" cmpd="sng" algn="ctr">
          <a:solidFill>
            <a:schemeClr val="phClr"/>
          </a:solidFill>
          <a:prstDash val="solid"/>
        </a:ln>
        <a:ln w="13970" cap="flat" cmpd="sng" algn="ctr">
          <a:solidFill>
            <a:schemeClr val="phClr"/>
          </a:solidFill>
          <a:prstDash val="solid"/>
        </a:ln>
        <a:ln w="22225" cap="flat" cmpd="sng" algn="ctr">
          <a:solidFill>
            <a:schemeClr val="phClr"/>
          </a:solidFill>
          <a:prstDash val="solid"/>
        </a:ln>
      </a:lnStyleLst>
      <a:effectStyleLst>
        <a:effectStyle>
          <a:effectLst>
            <a:outerShdw blurRad="50800" dist="25400" dir="5400000" rotWithShape="0">
              <a:srgbClr val="000000">
                <a:alpha val="70000"/>
              </a:srgbClr>
            </a:outerShdw>
          </a:effectLst>
        </a:effectStyle>
        <a:effectStyle>
          <a:effectLst>
            <a:outerShdw blurRad="25400" dist="25400" dir="5400000" rotWithShape="0">
              <a:srgbClr val="000000">
                <a:alpha val="70000"/>
              </a:srgbClr>
            </a:outerShdw>
          </a:effectLst>
          <a:scene3d>
            <a:camera prst="orthographicFront">
              <a:rot lat="0" lon="0" rev="0"/>
            </a:camera>
            <a:lightRig rig="threePt" dir="tl"/>
          </a:scene3d>
          <a:sp3d contourW="15875" prstMaterial="softmetal">
            <a:bevelT w="25400" h="19050" prst="angle"/>
            <a:contourClr>
              <a:schemeClr val="phClr">
                <a:shade val="30000"/>
              </a:schemeClr>
            </a:contourClr>
          </a:sp3d>
        </a:effectStyle>
        <a:effectStyle>
          <a:effectLst>
            <a:outerShdw blurRad="25400" dist="25400" dir="5400000" rotWithShape="0">
              <a:srgbClr val="000000">
                <a:alpha val="40000"/>
              </a:srgbClr>
            </a:outerShdw>
          </a:effectLst>
          <a:scene3d>
            <a:camera prst="orthographicFront">
              <a:rot lat="0" lon="0" rev="0"/>
            </a:camera>
            <a:lightRig rig="threePt" dir="tl"/>
          </a:scene3d>
          <a:sp3d contourW="19050" prstMaterial="metal">
            <a:bevelT w="63500" h="31750" prst="angle"/>
            <a:contourClr>
              <a:schemeClr val="phClr">
                <a:shade val="25000"/>
                <a:satMod val="130000"/>
              </a:schemeClr>
            </a:contourClr>
          </a:sp3d>
        </a:effectStyle>
      </a:effectStyleLst>
      <a:bgFillStyleLst>
        <a:solidFill>
          <a:schemeClr val="phClr"/>
        </a:solidFill>
        <a:gradFill rotWithShape="1">
          <a:gsLst>
            <a:gs pos="0">
              <a:schemeClr val="phClr">
                <a:tint val="67000"/>
                <a:shade val="93000"/>
                <a:satMod val="110000"/>
                <a:lumMod val="90000"/>
              </a:schemeClr>
            </a:gs>
            <a:gs pos="76000">
              <a:schemeClr val="phClr">
                <a:tint val="85000"/>
                <a:shade val="75000"/>
                <a:satMod val="120000"/>
              </a:schemeClr>
            </a:gs>
            <a:gs pos="100000">
              <a:schemeClr val="phClr">
                <a:tint val="86000"/>
                <a:shade val="50000"/>
                <a:satMod val="130000"/>
              </a:schemeClr>
            </a:gs>
          </a:gsLst>
          <a:lin ang="5400000" scaled="0"/>
        </a:gradFill>
        <a:gradFill rotWithShape="1">
          <a:gsLst>
            <a:gs pos="0">
              <a:schemeClr val="phClr">
                <a:tint val="96000"/>
                <a:shade val="35000"/>
                <a:satMod val="146000"/>
                <a:lumMod val="101000"/>
              </a:schemeClr>
            </a:gs>
            <a:gs pos="26000">
              <a:schemeClr val="phClr">
                <a:tint val="96000"/>
                <a:shade val="96000"/>
                <a:satMod val="190000"/>
              </a:schemeClr>
            </a:gs>
            <a:gs pos="100000">
              <a:schemeClr val="phClr">
                <a:tint val="60000"/>
                <a:shade val="90000"/>
                <a:satMod val="220000"/>
                <a:lumMod val="110000"/>
              </a:schemeClr>
            </a:gs>
          </a:gsLst>
          <a:lin ang="5400000" scaled="0"/>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TC101859866[[fn=Macro]]</Template>
  <TotalTime>214</TotalTime>
  <Words>1586</Words>
  <Application>Microsoft Office PowerPoint</Application>
  <PresentationFormat>On-screen Show (4:3)</PresentationFormat>
  <Paragraphs>89</Paragraphs>
  <Slides>14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Calibri</vt:lpstr>
      <vt:lpstr>Wingdings</vt:lpstr>
      <vt:lpstr>Macro</vt:lpstr>
      <vt:lpstr>Ideas for Effective Quizbowl Practices </vt:lpstr>
      <vt:lpstr>Practice Essentials</vt:lpstr>
      <vt:lpstr>A Typical Fenton Practice…</vt:lpstr>
      <vt:lpstr>Other Ways to Enhance Practices…</vt:lpstr>
      <vt:lpstr>Let’s dissect this tossup…</vt:lpstr>
      <vt:lpstr>Let’s dissect this tossup…</vt:lpstr>
      <vt:lpstr>Ways to Get Players to Prepare Outside of Practice…</vt:lpstr>
      <vt:lpstr>Recruiting &amp; Retaining Players</vt:lpstr>
      <vt:lpstr>Connecting with Feeder Schools </vt:lpstr>
      <vt:lpstr>Recruiting High School Players</vt:lpstr>
      <vt:lpstr>Recruiting High School Players</vt:lpstr>
      <vt:lpstr>Retaining Players on Your Team</vt:lpstr>
      <vt:lpstr>Retaining Players on Your Team</vt:lpstr>
      <vt:lpstr>Retaining Players on Your Team</vt:lpstr>
    </vt:vector>
  </TitlesOfParts>
  <Company>Toshiba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Ideas for Quizbowl Practices</dc:title>
  <dc:creator>Mike</dc:creator>
  <cp:lastModifiedBy>Reinstein, David R</cp:lastModifiedBy>
  <cp:revision>28</cp:revision>
  <cp:lastPrinted>2013-09-14T23:33:34Z</cp:lastPrinted>
  <dcterms:created xsi:type="dcterms:W3CDTF">2012-09-28T00:16:55Z</dcterms:created>
  <dcterms:modified xsi:type="dcterms:W3CDTF">2017-01-18T01:24:41Z</dcterms:modified>
</cp:coreProperties>
</file>